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778" r:id="rId2"/>
    <p:sldId id="1787" r:id="rId3"/>
    <p:sldId id="1789" r:id="rId4"/>
    <p:sldId id="1802" r:id="rId5"/>
    <p:sldId id="1793" r:id="rId6"/>
    <p:sldId id="1800" r:id="rId7"/>
    <p:sldId id="1801" r:id="rId8"/>
    <p:sldId id="17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/>
    <p:restoredTop sz="81338"/>
  </p:normalViewPr>
  <p:slideViewPr>
    <p:cSldViewPr snapToGrid="0">
      <p:cViewPr varScale="1">
        <p:scale>
          <a:sx n="99" d="100"/>
          <a:sy n="99" d="100"/>
        </p:scale>
        <p:origin x="920" y="176"/>
      </p:cViewPr>
      <p:guideLst/>
    </p:cSldViewPr>
  </p:slideViewPr>
  <p:outlineViewPr>
    <p:cViewPr>
      <p:scale>
        <a:sx n="33" d="100"/>
        <a:sy n="33" d="100"/>
      </p:scale>
      <p:origin x="0" y="-43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41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519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6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00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45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694958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04</a:t>
            </a:r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73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3893333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Welcome (5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📣 Announcements (5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3. 📣 Mutate Demo (20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4.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Pair </a:t>
            </a:r>
            <a:r>
              <a:rPr lang="en" sz="3200" kern="0" dirty="0">
                <a:solidFill>
                  <a:schemeClr val="tx1"/>
                </a:solidFill>
              </a:rPr>
              <a:t>exercise (60 minutes)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</a:t>
            </a:r>
            <a:r>
              <a:rPr lang="en" sz="3200" dirty="0">
                <a:solidFill>
                  <a:schemeClr val="tx1"/>
                </a:solidFill>
              </a:rPr>
              <a:t>📣 Presentation of Peer Review (10 minutes)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6. </a:t>
            </a:r>
            <a:r>
              <a:rPr lang="en" sz="3200" kern="0" dirty="0">
                <a:solidFill>
                  <a:schemeClr val="tx1"/>
                </a:solidFill>
              </a:rPr>
              <a:t>👩🏽‍💻</a:t>
            </a:r>
            <a:r>
              <a:rPr lang="en" sz="3200" dirty="0">
                <a:solidFill>
                  <a:schemeClr val="tx1"/>
                </a:solidFill>
              </a:rPr>
              <a:t> Peer Review Time (20 minutes)</a:t>
            </a:r>
            <a:endParaRPr lang="en" sz="3200" kern="0" dirty="0">
              <a:solidFill>
                <a:schemeClr val="tx1"/>
              </a:solidFill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11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6589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Untangling slow but steady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Things are moving fast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Content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Keep up the GOOD work !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9C2EC-7F33-A94C-B346-6010EFFFFEE7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5BB3F-41B8-8F4E-86BB-73EFE2C14F32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326082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Mutate Demo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utate() 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a variable 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reate a new variable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1 : </a:t>
            </a:r>
            <a:r>
              <a:rPr lang="en-CH" sz="3200" i="1" dirty="0">
                <a:latin typeface="Calibri" panose="020F0502020204030204" pitchFamily="34" charset="0"/>
                <a:cs typeface="Calibri" panose="020F0502020204030204" pitchFamily="34" charset="0"/>
              </a:rPr>
              <a:t>Change a variable type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Example 2: </a:t>
            </a:r>
            <a:r>
              <a:rPr lang="en-CH" sz="3200" i="1" dirty="0">
                <a:latin typeface="Calibri" panose="020F0502020204030204" pitchFamily="34" charset="0"/>
                <a:cs typeface="Calibri" panose="020F0502020204030204" pitchFamily="34" charset="0"/>
              </a:rPr>
              <a:t>Create a new variable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7E75-D045-6E46-AA8E-6200601B7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29C2EC-7F33-A94C-B346-6010EFFFFEE7}"/>
              </a:ext>
            </a:extLst>
          </p:cNvPr>
          <p:cNvCxnSpPr>
            <a:cxnSpLocks/>
          </p:cNvCxnSpPr>
          <p:nvPr/>
        </p:nvCxnSpPr>
        <p:spPr>
          <a:xfrm>
            <a:off x="9027060" y="0"/>
            <a:ext cx="0" cy="12363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75BB3F-41B8-8F4E-86BB-73EFE2C14F32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E49336-1C08-BE44-9E30-2EECDF7D61DF}"/>
              </a:ext>
            </a:extLst>
          </p:cNvPr>
          <p:cNvSpPr/>
          <p:nvPr/>
        </p:nvSpPr>
        <p:spPr>
          <a:xfrm>
            <a:off x="8009628" y="1345544"/>
            <a:ext cx="2034862" cy="707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m</a:t>
            </a:r>
            <a:r>
              <a:rPr lang="en-CH" sz="3000" dirty="0"/>
              <a:t>utate()</a:t>
            </a:r>
          </a:p>
        </p:txBody>
      </p:sp>
    </p:spTree>
    <p:extLst>
      <p:ext uri="{BB962C8B-B14F-4D97-AF65-F5344CB8AC3E}">
        <p14:creationId xmlns:p14="http://schemas.microsoft.com/office/powerpoint/2010/main" val="17218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15314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b="1" dirty="0">
                <a:solidFill>
                  <a:schemeClr val="tx1"/>
                </a:solidFill>
                <a:latin typeface="Avenir Next" panose="020B0503020202020204" pitchFamily="34" charset="0"/>
              </a:rPr>
              <a:t>Pair </a:t>
            </a:r>
            <a:r>
              <a:rPr lang="en" sz="2800" b="1" kern="0" dirty="0">
                <a:solidFill>
                  <a:schemeClr val="tx1"/>
                </a:solidFill>
                <a:latin typeface="Avenir Next" panose="020B0503020202020204" pitchFamily="34" charset="0"/>
              </a:rPr>
              <a:t>exercise (60 minutes)</a:t>
            </a:r>
          </a:p>
          <a:p>
            <a:endParaRPr lang="en-US" sz="2800" b="1" dirty="0">
              <a:latin typeface="Avenir Next" panose="020B05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E1D9C-E254-D552-9761-0824FC52FB80}"/>
              </a:ext>
            </a:extLst>
          </p:cNvPr>
          <p:cNvSpPr txBox="1"/>
          <p:nvPr/>
        </p:nvSpPr>
        <p:spPr>
          <a:xfrm>
            <a:off x="479419" y="884463"/>
            <a:ext cx="1151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Work in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Hand-in per person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Today: </a:t>
            </a:r>
            <a:r>
              <a:rPr lang="en-CH" sz="2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 data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and plot with esquisse</a:t>
            </a:r>
            <a:endParaRPr lang="en-CH" sz="2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Using select(), filter() and </a:t>
            </a: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mutate()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Hand-in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HTML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showing prepped data and figures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All the material is on the repo: </a:t>
            </a:r>
            <a:r>
              <a:rPr lang="en-CH" sz="2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week 5</a:t>
            </a:r>
          </a:p>
          <a:p>
            <a:pPr lvl="1"/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59298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📣 </a:t>
            </a:r>
            <a:r>
              <a:rPr lang="en-US" sz="2800" b="1" dirty="0">
                <a:latin typeface="Avenir Next" panose="020B0503020202020204" pitchFamily="34" charset="0"/>
              </a:rPr>
              <a:t>New Concept: PEER REVIEW !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Review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constructive comments on someone else’s code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Make Pairs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Give your Rmd to someone else (via mail, google drive etc.)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You will receive THEIR Rmd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INDIVIDUALLY,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go over the other student’s Rmd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CH" sz="32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comments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to make their code BETTER ! 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FC00BD-A980-7940-BE99-E62AE7E0E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4" y="4914415"/>
            <a:ext cx="9156660" cy="16043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18AB81-306D-C141-8F77-54444A201CE9}"/>
              </a:ext>
            </a:extLst>
          </p:cNvPr>
          <p:cNvSpPr/>
          <p:nvPr/>
        </p:nvSpPr>
        <p:spPr>
          <a:xfrm>
            <a:off x="722671" y="5235677"/>
            <a:ext cx="1563329" cy="398207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B0B2F-0192-994B-B8D0-2BC0EC25F85E}"/>
              </a:ext>
            </a:extLst>
          </p:cNvPr>
          <p:cNvCxnSpPr>
            <a:cxnSpLocks/>
          </p:cNvCxnSpPr>
          <p:nvPr/>
        </p:nvCxnSpPr>
        <p:spPr>
          <a:xfrm>
            <a:off x="108393" y="5442154"/>
            <a:ext cx="4941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601959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sz="2800" kern="0" dirty="0">
                <a:solidFill>
                  <a:schemeClr val="tx1"/>
                </a:solidFill>
              </a:rPr>
              <a:t>👩🏽‍💻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latin typeface="Avenir Next" panose="020B0503020202020204" pitchFamily="34" charset="0"/>
              </a:rPr>
              <a:t>New Concept: PEER REVIEW !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No hand-in BUT…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week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present the code you reviewed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Mindful and kind atmosphere!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b="1" dirty="0">
                <a:latin typeface="Calibri" panose="020F0502020204030204" pitchFamily="34" charset="0"/>
                <a:cs typeface="Calibri" panose="020F0502020204030204" pitchFamily="34" charset="0"/>
              </a:rPr>
              <a:t>1 or 2 people will present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No fancy presentation: present the Rmd &amp; your comments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Start now and finish at home </a:t>
            </a:r>
          </a:p>
          <a:p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0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1322233" y="5155143"/>
            <a:ext cx="5200163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1166726" y="4477002"/>
            <a:ext cx="558845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Thank you ! See you next week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84B2AE-4FBC-5941-A7CC-CB92A831A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352" y="1759651"/>
            <a:ext cx="3685415" cy="446330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D6158-6ADF-0A46-9F7E-5A9978D6FD5F}"/>
              </a:ext>
            </a:extLst>
          </p:cNvPr>
          <p:cNvCxnSpPr/>
          <p:nvPr/>
        </p:nvCxnSpPr>
        <p:spPr>
          <a:xfrm>
            <a:off x="9027060" y="0"/>
            <a:ext cx="0" cy="20346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02A090-60EF-3141-AA8A-5980061E94CE}"/>
              </a:ext>
            </a:extLst>
          </p:cNvPr>
          <p:cNvCxnSpPr>
            <a:cxnSpLocks/>
          </p:cNvCxnSpPr>
          <p:nvPr/>
        </p:nvCxnSpPr>
        <p:spPr>
          <a:xfrm>
            <a:off x="9027060" y="6337570"/>
            <a:ext cx="0" cy="5204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5528</TotalTime>
  <Words>276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Avenir Next</vt:lpstr>
      <vt:lpstr>Avenir Next LT Pro</vt:lpstr>
      <vt:lpstr>Calibri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Laure Vancauwenberghe</cp:lastModifiedBy>
  <cp:revision>192</cp:revision>
  <dcterms:created xsi:type="dcterms:W3CDTF">2021-11-29T15:46:00Z</dcterms:created>
  <dcterms:modified xsi:type="dcterms:W3CDTF">2022-11-08T06:31:20Z</dcterms:modified>
</cp:coreProperties>
</file>