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778" r:id="rId2"/>
    <p:sldId id="1787" r:id="rId3"/>
    <p:sldId id="1789" r:id="rId4"/>
    <p:sldId id="1795" r:id="rId5"/>
    <p:sldId id="1790" r:id="rId6"/>
    <p:sldId id="1796" r:id="rId7"/>
    <p:sldId id="1791" r:id="rId8"/>
    <p:sldId id="1797" r:id="rId9"/>
    <p:sldId id="1793" r:id="rId10"/>
    <p:sldId id="1738" r:id="rId11"/>
    <p:sldId id="17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/>
    <p:restoredTop sz="81361"/>
  </p:normalViewPr>
  <p:slideViewPr>
    <p:cSldViewPr snapToGrid="0">
      <p:cViewPr>
        <p:scale>
          <a:sx n="110" d="100"/>
          <a:sy n="110" d="100"/>
        </p:scale>
        <p:origin x="928" y="144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55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0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8357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Thanks for your feedback, share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 are reading through these. We’ll have time to respond and incorporate them in soon.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More feedback please!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00B169-160A-310C-2C85-86D80D67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69" y="2643826"/>
            <a:ext cx="7772400" cy="2187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34AC4CE-4621-D810-6956-5A0B18BE4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4" y="5409880"/>
            <a:ext cx="4892584" cy="931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029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Sorry for the missing lesson manuscript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Some mishaps mean it was not ready on time.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For this week, there will be some lessons without an accompanying video too.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We’re moving as fast as possible!</a:t>
            </a:r>
            <a:endParaRPr lang="en-CH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107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About to get more 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2A862-803E-DBC2-C3D5-9B166FAFF0E0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BF812-29B9-4FDB-1F34-36F38B14FCDE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10C09-7632-1E30-1B5A-AA99411B6E41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6E904-8364-CD36-152E-55A0A4D99A1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8E8FB-4C0F-6CC1-3D7E-21965589D330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A063A0-4513-516A-9CA4-7B0F2ABCC8F5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DB4E5-0DA9-A492-09A3-95374B53AAC5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633C8C-BA31-F698-53AD-B0941C478FF6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E6EFA0-D862-FD13-7E18-7EA7F3B6767A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8E735-E86E-4331-178A-249C243051C6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B18AC1-31CD-C5AE-FCCF-3914DCCD1F5C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A9F6D-2C67-96A7-565B-6854EFB2432C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4906358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You may need to double the time you spend on self-paced learning. We recommend two evenings per week (6 hours total)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New material will go up tomorrow around noon UTC+2</a:t>
            </a:r>
          </a:p>
        </p:txBody>
      </p:sp>
    </p:spTree>
    <p:extLst>
      <p:ext uri="{BB962C8B-B14F-4D97-AF65-F5344CB8AC3E}">
        <p14:creationId xmlns:p14="http://schemas.microsoft.com/office/powerpoint/2010/main" val="5607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30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Workshop from last week not yet graded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942336"/>
            <a:ext cx="115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haven’t submitted your work, please do so ASAP.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If you missed the workshop and are not sure what to do, come to the next study hall (tomorrow at 3pm U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TC+2)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4861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Gradebook coming soon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49739"/>
            <a:ext cx="115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show earned grades on your workshop assignments, and also let you see your attendance.</a:t>
            </a:r>
          </a:p>
        </p:txBody>
      </p:sp>
    </p:spTree>
    <p:extLst>
      <p:ext uri="{BB962C8B-B14F-4D97-AF65-F5344CB8AC3E}">
        <p14:creationId xmlns:p14="http://schemas.microsoft.com/office/powerpoint/2010/main" val="30523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128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Shrink your sidebar!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03441"/>
            <a:ext cx="115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Platform tutorial coming soon</a:t>
            </a:r>
          </a:p>
        </p:txBody>
      </p:sp>
    </p:spTree>
    <p:extLst>
      <p:ext uri="{BB962C8B-B14F-4D97-AF65-F5344CB8AC3E}">
        <p14:creationId xmlns:p14="http://schemas.microsoft.com/office/powerpoint/2010/main" val="9886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446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RBP group created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Tag people in posts for them to receive notifications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Send each other connection requests to enable messaging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Will soon incorporate real-time messaging.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How to modify your notification preferences</a:t>
            </a: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401</Words>
  <Application>Microsoft Macintosh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187</cp:revision>
  <dcterms:created xsi:type="dcterms:W3CDTF">2021-11-29T15:46:00Z</dcterms:created>
  <dcterms:modified xsi:type="dcterms:W3CDTF">2022-10-25T15:39:00Z</dcterms:modified>
</cp:coreProperties>
</file>