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778" r:id="rId2"/>
    <p:sldId id="1787" r:id="rId3"/>
    <p:sldId id="1789" r:id="rId4"/>
    <p:sldId id="1802" r:id="rId5"/>
    <p:sldId id="1793" r:id="rId6"/>
    <p:sldId id="1800" r:id="rId7"/>
    <p:sldId id="1801" r:id="rId8"/>
    <p:sldId id="17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8133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04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Mutate Demo (20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4.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</a:t>
            </a:r>
            <a:r>
              <a:rPr lang="en" sz="3200" dirty="0">
                <a:solidFill>
                  <a:schemeClr val="tx1"/>
                </a:solidFill>
              </a:rPr>
              <a:t>📣 Presentation of Peer Review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6.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Peer Review Time (20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6589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Untangling slow but steady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Things are moving fast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Content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up the GOOD work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2608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Mutate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utate() 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 variable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1 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Change a variable type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2: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>
            <a:cxnSpLocks/>
          </p:cNvCxnSpPr>
          <p:nvPr/>
        </p:nvCxnSpPr>
        <p:spPr>
          <a:xfrm>
            <a:off x="9027060" y="0"/>
            <a:ext cx="0" cy="1236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E49336-1C08-BE44-9E30-2EECDF7D61DF}"/>
              </a:ext>
            </a:extLst>
          </p:cNvPr>
          <p:cNvSpPr/>
          <p:nvPr/>
        </p:nvSpPr>
        <p:spPr>
          <a:xfrm>
            <a:off x="8009628" y="1345544"/>
            <a:ext cx="2034862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m</a:t>
            </a:r>
            <a:r>
              <a:rPr lang="en-CH" sz="3000" dirty="0"/>
              <a:t>utate()</a:t>
            </a:r>
          </a:p>
        </p:txBody>
      </p:sp>
    </p:spTree>
    <p:extLst>
      <p:ext uri="{BB962C8B-B14F-4D97-AF65-F5344CB8AC3E}">
        <p14:creationId xmlns:p14="http://schemas.microsoft.com/office/powerpoint/2010/main" val="1721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 and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mutate()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5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9298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Review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constructive comments on someone else’s code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Make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Give your Rmd to someone else (via mail, google drive etc.)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will receive THEIR Rmd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INDIVIDUALLY,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go over the other student’s Rmd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CH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to make their code BETTER !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C00BD-A980-7940-BE99-E62AE7E0E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4914415"/>
            <a:ext cx="9156660" cy="160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18AB81-306D-C141-8F77-54444A201CE9}"/>
              </a:ext>
            </a:extLst>
          </p:cNvPr>
          <p:cNvSpPr/>
          <p:nvPr/>
        </p:nvSpPr>
        <p:spPr>
          <a:xfrm>
            <a:off x="722671" y="5235677"/>
            <a:ext cx="1563329" cy="3982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B0B2F-0192-994B-B8D0-2BC0EC25F85E}"/>
              </a:ext>
            </a:extLst>
          </p:cNvPr>
          <p:cNvCxnSpPr>
            <a:cxnSpLocks/>
          </p:cNvCxnSpPr>
          <p:nvPr/>
        </p:nvCxnSpPr>
        <p:spPr>
          <a:xfrm>
            <a:off x="108393" y="5442154"/>
            <a:ext cx="4941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0195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hand-in BUT…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week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present the code you reviewed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Mindful and kind atmosphere!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1 or 2 people will present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fancy presentation: present the Rmd &amp; your comments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Start now and finish at home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1322233" y="5155143"/>
            <a:ext cx="520016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1166726" y="4477002"/>
            <a:ext cx="55884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 you ! See you next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4B2AE-4FBC-5941-A7CC-CB92A831A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D6158-6ADF-0A46-9F7E-5A9978D6FD5F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02A090-60EF-3141-AA8A-5980061E94CE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275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195</cp:revision>
  <dcterms:created xsi:type="dcterms:W3CDTF">2021-11-29T15:46:00Z</dcterms:created>
  <dcterms:modified xsi:type="dcterms:W3CDTF">2022-11-08T18:16:18Z</dcterms:modified>
</cp:coreProperties>
</file>