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778" r:id="rId2"/>
    <p:sldId id="1787" r:id="rId3"/>
    <p:sldId id="1789" r:id="rId4"/>
    <p:sldId id="1801" r:id="rId5"/>
    <p:sldId id="1799" r:id="rId6"/>
    <p:sldId id="17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8133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04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2069694"/>
            <a:ext cx="11650763" cy="199281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Extra credit pair/solo exercise 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8165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We start to UNTANGLE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know the basics 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: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wrangle,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untangle,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 !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			 made of action verbs ! </a:t>
            </a:r>
          </a:p>
          <a:p>
            <a:pPr marL="3657589" lvl="7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(So far you have seen select and filter.)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26" y="3818855"/>
            <a:ext cx="18351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2135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dirty="0">
                <a:solidFill>
                  <a:schemeClr val="tx1"/>
                </a:solidFill>
                <a:latin typeface="+mj-lt"/>
              </a:rPr>
              <a:t>BUT Lots of material this week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8" y="1924228"/>
            <a:ext cx="117249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Today will be a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get-your-basics-down-right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 workshop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you’re </a:t>
            </a:r>
            <a:r>
              <a:rPr lang="en-CH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done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AMAZING ! I have some extra-credit for you</a:t>
            </a:r>
          </a:p>
          <a:p>
            <a:pPr marL="1828789" lvl="3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your certificate “with honors”</a:t>
            </a:r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1601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Sorry for some bugs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have some bugs in our quizzes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trying to fix them as fast as we can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Remember you are a beta cohort ! We are doing our best !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26811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Extra-credit</a:t>
            </a:r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pairs/solo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datasets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someone else, based on specific conditions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 and filter()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H" sz="2500" dirty="0">
                <a:latin typeface="Calibri" panose="020F0502020204030204" pitchFamily="34" charset="0"/>
                <a:cs typeface="Calibri" panose="020F0502020204030204" pitchFamily="34" charset="0"/>
              </a:rPr>
              <a:t>(an extra file with information about dataset &amp; its variables)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ZIP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with the datasets (CSV) and the preparation code (Rmd)</a:t>
            </a:r>
            <a:b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go to week 4 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214</Words>
  <Application>Microsoft Macintosh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Aharoni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192</cp:revision>
  <dcterms:created xsi:type="dcterms:W3CDTF">2021-11-29T15:46:00Z</dcterms:created>
  <dcterms:modified xsi:type="dcterms:W3CDTF">2022-10-31T10:16:20Z</dcterms:modified>
</cp:coreProperties>
</file>