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7" r:id="rId9"/>
    <p:sldId id="1793" r:id="rId10"/>
    <p:sldId id="1738" r:id="rId11"/>
    <p:sldId id="1798" r:id="rId12"/>
    <p:sldId id="17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1377"/>
  </p:normalViewPr>
  <p:slideViewPr>
    <p:cSldViewPr snapToGrid="0">
      <p:cViewPr>
        <p:scale>
          <a:sx n="141" d="100"/>
          <a:sy n="141" d="100"/>
        </p:scale>
        <p:origin x="1064" y="144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55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03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0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1550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Closing 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Lots of workflow issues (not problems with the code)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Opening the Rproj file etc.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Come to study halls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Meet with your partner later (bother them)</a:t>
            </a:r>
          </a:p>
        </p:txBody>
      </p:sp>
    </p:spTree>
    <p:extLst>
      <p:ext uri="{BB962C8B-B14F-4D97-AF65-F5344CB8AC3E}">
        <p14:creationId xmlns:p14="http://schemas.microsoft.com/office/powerpoint/2010/main" val="11993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them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00B169-160A-310C-2C85-86D80D67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9" y="2643826"/>
            <a:ext cx="7772400" cy="218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34AC4CE-4621-D810-6956-5A0B18BE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5409880"/>
            <a:ext cx="4892584" cy="931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Some mishaps mean it was not ready on time.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06358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You may need to double the time you spend on self-paced learning. We recommend two evenings per week (6 hours total)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New material will go up tomorrow around noon UTC+2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942336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so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study hall (tomorrow at 3pm U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TC+2)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49739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128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Shrink your sidebar!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03441"/>
            <a:ext cx="115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Platform tutorial coming soon</a:t>
            </a:r>
          </a:p>
        </p:txBody>
      </p:sp>
    </p:spTree>
    <p:extLst>
      <p:ext uri="{BB962C8B-B14F-4D97-AF65-F5344CB8AC3E}">
        <p14:creationId xmlns:p14="http://schemas.microsoft.com/office/powerpoint/2010/main" val="988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 to enable messaging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modify your notification preferences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458</Words>
  <Application>Microsoft Macintosh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191</cp:revision>
  <dcterms:created xsi:type="dcterms:W3CDTF">2021-11-29T15:46:00Z</dcterms:created>
  <dcterms:modified xsi:type="dcterms:W3CDTF">2022-10-26T09:53:43Z</dcterms:modified>
</cp:coreProperties>
</file>