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778" r:id="rId2"/>
    <p:sldId id="1787" r:id="rId3"/>
    <p:sldId id="1789" r:id="rId4"/>
    <p:sldId id="1802" r:id="rId5"/>
    <p:sldId id="1801" r:id="rId6"/>
    <p:sldId id="1738" r:id="rId7"/>
    <p:sldId id="17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/>
    <p:restoredTop sz="81338"/>
  </p:normalViewPr>
  <p:slideViewPr>
    <p:cSldViewPr snapToGrid="0">
      <p:cViewPr varScale="1">
        <p:scale>
          <a:sx n="87" d="100"/>
          <a:sy n="87" d="100"/>
        </p:scale>
        <p:origin x="200" y="448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55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askamal.github.io/DownGit/#/home?url=https://github.com/the-graph-courses/rbp_cohort_0_materials/tree/main/week_0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06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89333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(2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👋🏽 Peer Review Presentation (20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</a:t>
            </a:r>
            <a:r>
              <a:rPr lang="en" sz="3200" dirty="0">
                <a:solidFill>
                  <a:schemeClr val="tx1"/>
                </a:solidFill>
              </a:rPr>
              <a:t>📣 Presentation of today’s exercise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coding (rest of the session)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6. 👋🏽 Send to your peer reviewer (5 minutes before the end)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73967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We are getting good at UNTANGLING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Keep working hard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we know :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ilter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Mutate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by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Summarize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229865-4696-584E-88EF-F397A4B9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B49313-34B3-D64F-BFD9-5BD05DC8F971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ED9CF0-1483-014A-8075-F175A40772E4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9877F4-B525-F046-BF64-1082C327AE32}"/>
              </a:ext>
            </a:extLst>
          </p:cNvPr>
          <p:cNvSpPr/>
          <p:nvPr/>
        </p:nvSpPr>
        <p:spPr>
          <a:xfrm>
            <a:off x="7159067" y="3173419"/>
            <a:ext cx="4085569" cy="26743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C0127A-C57F-A74E-8D01-FC62606C2D3D}"/>
              </a:ext>
            </a:extLst>
          </p:cNvPr>
          <p:cNvSpPr/>
          <p:nvPr/>
        </p:nvSpPr>
        <p:spPr>
          <a:xfrm>
            <a:off x="851634" y="3173419"/>
            <a:ext cx="4085569" cy="2674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53728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kern="0" dirty="0">
                <a:solidFill>
                  <a:schemeClr val="tx1"/>
                </a:solidFill>
              </a:rPr>
              <a:t>👋🏽 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Peer Review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Don’t be shy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Share your screen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Go through the comments you made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Programmer female outline">
            <a:extLst>
              <a:ext uri="{FF2B5EF4-FFF2-40B4-BE49-F238E27FC236}">
                <a16:creationId xmlns:a16="http://schemas.microsoft.com/office/drawing/2014/main" id="{753A1048-F346-1241-A3AD-1E912DD3B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149" y="3642839"/>
            <a:ext cx="1518925" cy="1518925"/>
          </a:xfrm>
          <a:prstGeom prst="rect">
            <a:avLst/>
          </a:prstGeom>
        </p:spPr>
      </p:pic>
      <p:pic>
        <p:nvPicPr>
          <p:cNvPr id="6" name="Graphic 5" descr="Programmer male outline">
            <a:extLst>
              <a:ext uri="{FF2B5EF4-FFF2-40B4-BE49-F238E27FC236}">
                <a16:creationId xmlns:a16="http://schemas.microsoft.com/office/drawing/2014/main" id="{BE941C21-212D-624F-9390-4156A003B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4183" y="3642839"/>
            <a:ext cx="1518925" cy="1518925"/>
          </a:xfrm>
          <a:prstGeom prst="rect">
            <a:avLst/>
          </a:prstGeom>
        </p:spPr>
      </p:pic>
      <p:pic>
        <p:nvPicPr>
          <p:cNvPr id="11" name="Graphic 10" descr="Teacher outline">
            <a:extLst>
              <a:ext uri="{FF2B5EF4-FFF2-40B4-BE49-F238E27FC236}">
                <a16:creationId xmlns:a16="http://schemas.microsoft.com/office/drawing/2014/main" id="{ADCA520E-2CA0-5C48-9621-A6DE4C5847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212" y="3261938"/>
            <a:ext cx="2497278" cy="2497278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69FC29AC-429B-8B42-9E85-007A689DCC43}"/>
              </a:ext>
            </a:extLst>
          </p:cNvPr>
          <p:cNvSpPr/>
          <p:nvPr/>
        </p:nvSpPr>
        <p:spPr>
          <a:xfrm>
            <a:off x="5270090" y="4193486"/>
            <a:ext cx="1651819" cy="634181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131785-11B7-1642-92BC-76009AE3B256}"/>
              </a:ext>
            </a:extLst>
          </p:cNvPr>
          <p:cNvSpPr txBox="1"/>
          <p:nvPr/>
        </p:nvSpPr>
        <p:spPr>
          <a:xfrm>
            <a:off x="1223850" y="5918075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in your corner</a:t>
            </a:r>
            <a:endParaRPr lang="en-CH" sz="2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6A987-8AC9-FF4B-9179-4171EB6537D9}"/>
              </a:ext>
            </a:extLst>
          </p:cNvPr>
          <p:cNvSpPr txBox="1"/>
          <p:nvPr/>
        </p:nvSpPr>
        <p:spPr>
          <a:xfrm>
            <a:off x="7837918" y="5936254"/>
            <a:ext cx="365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 &amp; Explain 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4" grpId="0" uiExpand="1" build="p"/>
      <p:bldP spid="16" grpId="0" animBg="1"/>
      <p:bldP spid="19" grpId="0" uiExpand="1" build="p"/>
      <p:bldP spid="19" grpId="1" build="allAtOnce"/>
      <p:bldP spid="20" grpId="0" uiExpand="1" build="p"/>
      <p:bldP spid="20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data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and plot with esquisse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select(), filter() and </a:t>
            </a: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mutate()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 data and figures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download week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! 5 last minutes of today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your work to someone else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Today: I will give you your partner for </a:t>
            </a:r>
            <a:r>
              <a:rPr lang="en-CH" sz="280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peer review (at the end)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7817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Study hall reminders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259826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quiz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🥤Optional tea/bathroom/games break (10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5. 📽 Presentations (40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00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</TotalTime>
  <Words>290</Words>
  <Application>Microsoft Macintosh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Workshop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191</cp:revision>
  <dcterms:created xsi:type="dcterms:W3CDTF">2021-11-29T15:46:00Z</dcterms:created>
  <dcterms:modified xsi:type="dcterms:W3CDTF">2022-11-14T16:40:01Z</dcterms:modified>
</cp:coreProperties>
</file>