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778" r:id="rId2"/>
    <p:sldId id="177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79" r:id="rId14"/>
    <p:sldId id="1751" r:id="rId15"/>
    <p:sldId id="1780" r:id="rId16"/>
    <p:sldId id="1759" r:id="rId17"/>
    <p:sldId id="1764" r:id="rId18"/>
    <p:sldId id="1767" r:id="rId19"/>
    <p:sldId id="1766" r:id="rId20"/>
    <p:sldId id="1768" r:id="rId21"/>
    <p:sldId id="1760" r:id="rId22"/>
    <p:sldId id="1781" r:id="rId23"/>
    <p:sldId id="1784" r:id="rId24"/>
    <p:sldId id="1785" r:id="rId25"/>
    <p:sldId id="1786" r:id="rId26"/>
    <p:sldId id="1744" r:id="rId27"/>
    <p:sldId id="1741" r:id="rId28"/>
    <p:sldId id="1746" r:id="rId29"/>
    <p:sldId id="174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/>
    <p:restoredTop sz="81356"/>
  </p:normalViewPr>
  <p:slideViewPr>
    <p:cSldViewPr snapToGrid="0">
      <p:cViewPr varScale="1">
        <p:scale>
          <a:sx n="112" d="100"/>
          <a:sy n="112" d="100"/>
        </p:scale>
        <p:origin x="376" y="192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39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49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1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1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122382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  <a:p>
            <a:pPr>
              <a:spcBef>
                <a:spcPts val="1067"/>
              </a:spcBef>
            </a:pPr>
            <a:r>
              <a:rPr lang="en" sz="2800" dirty="0"/>
              <a:t>Slides: </a:t>
            </a:r>
            <a:r>
              <a:rPr lang="en-GB" sz="2800" dirty="0" err="1"/>
              <a:t>tinyurl.com</a:t>
            </a:r>
            <a:r>
              <a:rPr lang="en-GB" sz="2800" dirty="0"/>
              <a:t>/rbp-week1-slides</a:t>
            </a:r>
            <a:endParaRPr sz="2800" dirty="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3579441"/>
          </a:xfrm>
        </p:spPr>
        <p:txBody>
          <a:bodyPr/>
          <a:lstStyle/>
          <a:p>
            <a:r>
              <a:rPr lang="en-GB" sz="3200" dirty="0"/>
              <a:t>Coaches have an underscore before their names. E.g. _Laure, _Kene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  <a:p>
            <a:r>
              <a:rPr lang="en-GB" sz="3200" dirty="0"/>
              <a:t>Or ping them in the chat with, for example @_Kene. When you use the @ symbol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5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25780" y="2667161"/>
            <a:ext cx="11494769" cy="26560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dirty="0">
                <a:solidFill>
                  <a:schemeClr val="tx1"/>
                </a:solidFill>
              </a:rPr>
              <a:t>Left: Prefer in-person work  </a:t>
            </a:r>
            <a:r>
              <a:rPr lang="en" sz="2000" b="1" kern="0" dirty="0">
                <a:solidFill>
                  <a:schemeClr val="tx1"/>
                </a:solidFill>
              </a:rPr>
              <a:t> | </a:t>
            </a:r>
            <a:r>
              <a:rPr lang="en" sz="20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Why is in-person/remote better?</a:t>
            </a:r>
            <a:endParaRPr lang="en" sz="20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000" b="1" kern="0" dirty="0" err="1">
                <a:solidFill>
                  <a:schemeClr val="tx1"/>
                </a:solidFill>
              </a:rPr>
              <a:t>direc</a:t>
            </a:r>
            <a:r>
              <a:rPr lang="en-GB" sz="2000" b="1" kern="0" dirty="0" err="1">
                <a:solidFill>
                  <a:schemeClr val="tx1"/>
                </a:solidFill>
              </a:rPr>
              <a:t>tl</a:t>
            </a:r>
            <a:r>
              <a:rPr lang="en" sz="20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000" kern="0" dirty="0">
                <a:solidFill>
                  <a:srgbClr val="417D86"/>
                </a:solidFill>
              </a:rPr>
              <a:t>In just two words tell us: 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475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- Depending on your answer to questions below, go left or right (outside the room)</a:t>
            </a:r>
          </a:p>
          <a:p>
            <a:pPr algn="l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 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 in your group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b="1" kern="0" dirty="0">
                <a:solidFill>
                  <a:schemeClr val="tx1"/>
                </a:solidFill>
              </a:rPr>
              <a:t>P</a:t>
            </a:r>
            <a:r>
              <a:rPr lang="en" sz="3200" b="1" kern="0" dirty="0">
                <a:solidFill>
                  <a:schemeClr val="tx1"/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link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AA5F93-DA50-474B-3965-1C7FBE626FB2}"/>
              </a:ext>
            </a:extLst>
          </p:cNvPr>
          <p:cNvSpPr/>
          <p:nvPr/>
        </p:nvSpPr>
        <p:spPr>
          <a:xfrm>
            <a:off x="8640633" y="946701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D843A-F118-339F-86B8-2A3000BA00FD}"/>
              </a:ext>
            </a:extLst>
          </p:cNvPr>
          <p:cNvSpPr txBox="1"/>
          <p:nvPr/>
        </p:nvSpPr>
        <p:spPr>
          <a:xfrm>
            <a:off x="480061" y="3394710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4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If you did not attend the workshop, you can skip to slide 19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4DE349F-DEAE-8973-0019-54FE5C57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AA626AE-40A1-CFEA-78C4-9156FF30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an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5665E15-E2F1-6AEB-207B-8CC2A14B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b="1" dirty="0">
                <a:solidFill>
                  <a:schemeClr val="tx1"/>
                </a:solidFill>
              </a:rPr>
              <a:t>1</a:t>
            </a:r>
            <a:r>
              <a:rPr lang="en" sz="3200" b="1" kern="0" dirty="0">
                <a:solidFill>
                  <a:schemeClr val="tx1"/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800184"/>
            <a:ext cx="1175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description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2038905" y="4299090"/>
            <a:ext cx="8550063" cy="231729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7350567-1C43-DB96-0E8C-5812783F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1067702"/>
            <a:ext cx="119823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30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this are given on the next slides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40AADF-71F6-16E4-3886-2E978E05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Exercise 1: Practice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5FDE90-F856-AAEF-D9CF-ED377940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096265"/>
            <a:ext cx="8778240" cy="410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9222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the script from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</a:t>
            </a:r>
          </a:p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you’re not working on R</a:t>
            </a:r>
            <a:r>
              <a:rPr lang="en-GB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tudio Cloud, you can skip this step)</a:t>
            </a:r>
          </a:p>
        </p:txBody>
      </p:sp>
    </p:spTree>
    <p:extLst>
      <p:ext uri="{BB962C8B-B14F-4D97-AF65-F5344CB8AC3E}">
        <p14:creationId xmlns:p14="http://schemas.microsoft.com/office/powerpoint/2010/main" val="190738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510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 the R script to a zip file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D0857B-5517-8476-CC1C-AEF939CE2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9"/>
          <a:stretch/>
        </p:blipFill>
        <p:spPr>
          <a:xfrm>
            <a:off x="6555066" y="3080404"/>
            <a:ext cx="4825507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A3099-D524-2428-15B2-484299B85CBB}"/>
              </a:ext>
            </a:extLst>
          </p:cNvPr>
          <p:cNvSpPr txBox="1"/>
          <p:nvPr/>
        </p:nvSpPr>
        <p:spPr>
          <a:xfrm>
            <a:off x="7730914" y="2404169"/>
            <a:ext cx="270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macOS:</a:t>
            </a:r>
          </a:p>
        </p:txBody>
      </p: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EBEDDC-EF9E-543F-E069-2CC3B09E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2858154"/>
            <a:ext cx="5702300" cy="271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A51A0C-1015-D92A-3BF5-3E374DF8548D}"/>
              </a:ext>
            </a:extLst>
          </p:cNvPr>
          <p:cNvSpPr txBox="1"/>
          <p:nvPr/>
        </p:nvSpPr>
        <p:spPr>
          <a:xfrm>
            <a:off x="1513092" y="2404169"/>
            <a:ext cx="295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Compressing on Windows: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7C0B84-2B39-9A9C-3276-40D13BFDCD85}"/>
              </a:ext>
            </a:extLst>
          </p:cNvPr>
          <p:cNvCxnSpPr>
            <a:cxnSpLocks/>
          </p:cNvCxnSpPr>
          <p:nvPr/>
        </p:nvCxnSpPr>
        <p:spPr>
          <a:xfrm flipV="1">
            <a:off x="6342485" y="1622897"/>
            <a:ext cx="0" cy="4789333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4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US" dirty="0"/>
              <a:t>Steps for uploading script to TGC Website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E934-DB52-D5B1-3211-05C9593B5FB0}"/>
              </a:ext>
            </a:extLst>
          </p:cNvPr>
          <p:cNvSpPr txBox="1"/>
          <p:nvPr/>
        </p:nvSpPr>
        <p:spPr>
          <a:xfrm>
            <a:off x="435875" y="846212"/>
            <a:ext cx="4482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zip file to Workshop 1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A5D8AD-FFDB-4EF8-EA63-40B9D7CC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7" y="1674501"/>
            <a:ext cx="6141350" cy="413274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4FFB98-8711-8BEE-0E5F-8869AD3895FB}"/>
              </a:ext>
            </a:extLst>
          </p:cNvPr>
          <p:cNvSpPr/>
          <p:nvPr/>
        </p:nvSpPr>
        <p:spPr>
          <a:xfrm>
            <a:off x="517525" y="4686300"/>
            <a:ext cx="4777740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8D44C5-0AEF-4CE7-F88D-9852AD999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0"/>
          <a:stretch/>
        </p:blipFill>
        <p:spPr>
          <a:xfrm>
            <a:off x="6658875" y="1674501"/>
            <a:ext cx="4777740" cy="385137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CF1C51-C06B-5BE5-0C5D-1A071FD38A85}"/>
              </a:ext>
            </a:extLst>
          </p:cNvPr>
          <p:cNvSpPr/>
          <p:nvPr/>
        </p:nvSpPr>
        <p:spPr>
          <a:xfrm>
            <a:off x="6707265" y="4394829"/>
            <a:ext cx="1932427" cy="788670"/>
          </a:xfrm>
          <a:prstGeom prst="roundRect">
            <a:avLst/>
          </a:prstGeom>
          <a:noFill/>
          <a:ln w="5715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0BE68-AE9E-C491-EC3F-51FEF5569BEE}"/>
              </a:ext>
            </a:extLst>
          </p:cNvPr>
          <p:cNvSpPr txBox="1"/>
          <p:nvPr/>
        </p:nvSpPr>
        <p:spPr>
          <a:xfrm>
            <a:off x="258133" y="420438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999A5-4561-ADF8-3E8C-EB76D48E0B57}"/>
              </a:ext>
            </a:extLst>
          </p:cNvPr>
          <p:cNvSpPr txBox="1"/>
          <p:nvPr/>
        </p:nvSpPr>
        <p:spPr>
          <a:xfrm>
            <a:off x="6632070" y="3912001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2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106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4929514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. 👋🏽 GRAPH Network director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3. 👩🏽‍💻 Exercise 1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air programming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bg1">
                    <a:lumMod val="50000"/>
                  </a:schemeClr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b="1" kern="0" dirty="0">
                <a:solidFill>
                  <a:schemeClr val="tx1"/>
                </a:solidFill>
              </a:rPr>
              <a:t>Present to whole-class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9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following link to view the assignment. 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rpubs.com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we’ll reunite as a whole class to discuss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3515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sessions have been fixed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4731039"/>
          </a:xfrm>
        </p:spPr>
        <p:txBody>
          <a:bodyPr/>
          <a:lstStyle/>
          <a:p>
            <a:r>
              <a:rPr lang="en-GB" sz="3200" dirty="0"/>
              <a:t>At the end of the course, you will receive a certificate if you have passed the course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</a:t>
            </a:r>
          </a:p>
          <a:p>
            <a:pPr lvl="1"/>
            <a:r>
              <a:rPr lang="en-GB" dirty="0"/>
              <a:t>Attendance</a:t>
            </a:r>
          </a:p>
          <a:p>
            <a:pPr lvl="1"/>
            <a:r>
              <a:rPr lang="en-GB" dirty="0"/>
              <a:t>Graded materials from the workshop (on a 0-2 scale)</a:t>
            </a:r>
          </a:p>
          <a:p>
            <a:pPr lvl="2"/>
            <a:r>
              <a:rPr lang="en-GB" dirty="0"/>
              <a:t>0 = not done</a:t>
            </a:r>
          </a:p>
          <a:p>
            <a:pPr lvl="2"/>
            <a:r>
              <a:rPr lang="en-GB" dirty="0"/>
              <a:t>1 = done poorly</a:t>
            </a:r>
          </a:p>
          <a:p>
            <a:pPr lvl="2"/>
            <a:r>
              <a:rPr lang="en-GB" dirty="0"/>
              <a:t>2 = done well</a:t>
            </a:r>
          </a:p>
          <a:p>
            <a:pPr lvl="1"/>
            <a:r>
              <a:rPr lang="en-GB" dirty="0"/>
              <a:t>Final project</a:t>
            </a:r>
          </a:p>
          <a:p>
            <a:r>
              <a:rPr lang="en-GB" sz="3200" dirty="0"/>
              <a:t>Proportions to be determined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1466</Words>
  <Application>Microsoft Macintosh PowerPoint</Application>
  <PresentationFormat>Widescreen</PresentationFormat>
  <Paragraphs>207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Abadi</vt:lpstr>
      <vt:lpstr>Arial</vt:lpstr>
      <vt:lpstr>Avenir Next</vt:lpstr>
      <vt:lpstr>Avenir Next LT Pro</vt:lpstr>
      <vt:lpstr>Calibri</vt:lpstr>
      <vt:lpstr>Lato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Exercise 1: Practice pair programming on Rstudio cloud</vt:lpstr>
      <vt:lpstr>Steps for uploading script to TGC Website</vt:lpstr>
      <vt:lpstr>Steps for uploading script to TGC Website</vt:lpstr>
      <vt:lpstr>Steps for uploading script to TGC Website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142</cp:revision>
  <dcterms:created xsi:type="dcterms:W3CDTF">2021-11-29T15:46:00Z</dcterms:created>
  <dcterms:modified xsi:type="dcterms:W3CDTF">2022-10-11T23:57:30Z</dcterms:modified>
</cp:coreProperties>
</file>