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789" r:id="rId4"/>
    <p:sldId id="1802" r:id="rId5"/>
    <p:sldId id="1801" r:id="rId6"/>
    <p:sldId id="1803" r:id="rId7"/>
    <p:sldId id="17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8140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06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👋🏽 Send to your peer reviewer (5 minutes before the end)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967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We are getting good at UNTANGLING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working hard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know :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ilter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4" grpId="0" uiExpand="1" build="p"/>
      <p:bldP spid="16" grpId="0" animBg="1"/>
      <p:bldP spid="19" grpId="0" uiExpand="1" build="p"/>
      <p:bldP spid="19" grpId="1" build="allAtOnce"/>
      <p:bldP spid="20" grpId="0" uiExpand="1" build="p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data,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variables,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filter(), mutate(),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case_when(), group_by(), summarize()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! 5 last minutes of today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your work to someone else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Today: I will give you your partner for peer review (at the end)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25171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👋🏽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Send your </a:t>
            </a:r>
            <a:r>
              <a:rPr lang="en" sz="2800" b="1" dirty="0" err="1">
                <a:solidFill>
                  <a:schemeClr val="tx1"/>
                </a:solidFill>
                <a:latin typeface="Avenir Next" panose="020B0503020202020204" pitchFamily="34" charset="0"/>
              </a:rPr>
              <a:t>Rmd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 for Peer Review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7C072-6EF6-CE41-9637-3C71678F9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1365"/>
              </p:ext>
            </p:extLst>
          </p:nvPr>
        </p:nvGraphicFramePr>
        <p:xfrm>
          <a:off x="334852" y="1648496"/>
          <a:ext cx="10522040" cy="32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2">
                  <a:extLst>
                    <a:ext uri="{9D8B030D-6E8A-4147-A177-3AD203B41FA5}">
                      <a16:colId xmlns:a16="http://schemas.microsoft.com/office/drawing/2014/main" val="2229874144"/>
                    </a:ext>
                  </a:extLst>
                </a:gridCol>
                <a:gridCol w="868036">
                  <a:extLst>
                    <a:ext uri="{9D8B030D-6E8A-4147-A177-3AD203B41FA5}">
                      <a16:colId xmlns:a16="http://schemas.microsoft.com/office/drawing/2014/main" val="1232229936"/>
                    </a:ext>
                  </a:extLst>
                </a:gridCol>
                <a:gridCol w="1052204">
                  <a:extLst>
                    <a:ext uri="{9D8B030D-6E8A-4147-A177-3AD203B41FA5}">
                      <a16:colId xmlns:a16="http://schemas.microsoft.com/office/drawing/2014/main" val="3881139467"/>
                    </a:ext>
                  </a:extLst>
                </a:gridCol>
                <a:gridCol w="1286599">
                  <a:extLst>
                    <a:ext uri="{9D8B030D-6E8A-4147-A177-3AD203B41FA5}">
                      <a16:colId xmlns:a16="http://schemas.microsoft.com/office/drawing/2014/main" val="1298830351"/>
                    </a:ext>
                  </a:extLst>
                </a:gridCol>
                <a:gridCol w="817809">
                  <a:extLst>
                    <a:ext uri="{9D8B030D-6E8A-4147-A177-3AD203B41FA5}">
                      <a16:colId xmlns:a16="http://schemas.microsoft.com/office/drawing/2014/main" val="1708735127"/>
                    </a:ext>
                  </a:extLst>
                </a:gridCol>
                <a:gridCol w="1052204">
                  <a:extLst>
                    <a:ext uri="{9D8B030D-6E8A-4147-A177-3AD203B41FA5}">
                      <a16:colId xmlns:a16="http://schemas.microsoft.com/office/drawing/2014/main" val="3004700367"/>
                    </a:ext>
                  </a:extLst>
                </a:gridCol>
                <a:gridCol w="1362585">
                  <a:extLst>
                    <a:ext uri="{9D8B030D-6E8A-4147-A177-3AD203B41FA5}">
                      <a16:colId xmlns:a16="http://schemas.microsoft.com/office/drawing/2014/main" val="183189425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936384821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3488508873"/>
                    </a:ext>
                  </a:extLst>
                </a:gridCol>
                <a:gridCol w="965916">
                  <a:extLst>
                    <a:ext uri="{9D8B030D-6E8A-4147-A177-3AD203B41FA5}">
                      <a16:colId xmlns:a16="http://schemas.microsoft.com/office/drawing/2014/main" val="3772318894"/>
                    </a:ext>
                  </a:extLst>
                </a:gridCol>
              </a:tblGrid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Blanche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Ojay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Cusi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Trokon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Chrisotpher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Sophie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Hubert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00936"/>
                  </a:ext>
                </a:extLst>
              </a:tr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Ramazani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Myrna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Ismael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Immaculate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Abiye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Otto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Uthman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Wakithi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89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9D60F0-884E-EB4F-99CE-7DDCFDFB78A3}"/>
              </a:ext>
            </a:extLst>
          </p:cNvPr>
          <p:cNvSpPr txBox="1"/>
          <p:nvPr/>
        </p:nvSpPr>
        <p:spPr>
          <a:xfrm>
            <a:off x="34006" y="1212946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13D8-E6B8-8C42-A1F8-1131881DB51D}"/>
              </a:ext>
            </a:extLst>
          </p:cNvPr>
          <p:cNvSpPr txBox="1"/>
          <p:nvPr/>
        </p:nvSpPr>
        <p:spPr>
          <a:xfrm>
            <a:off x="1100807" y="1182373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2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0221F-6EE4-574C-B536-2352B3CD0BF9}"/>
              </a:ext>
            </a:extLst>
          </p:cNvPr>
          <p:cNvSpPr txBox="1"/>
          <p:nvPr/>
        </p:nvSpPr>
        <p:spPr>
          <a:xfrm>
            <a:off x="2147874" y="1173241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3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2D655-584A-844C-87DA-6C3872E2374E}"/>
              </a:ext>
            </a:extLst>
          </p:cNvPr>
          <p:cNvSpPr txBox="1"/>
          <p:nvPr/>
        </p:nvSpPr>
        <p:spPr>
          <a:xfrm>
            <a:off x="3277957" y="116036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4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B66BB-E5A2-5C4D-82D2-A1DF4C23D2E3}"/>
              </a:ext>
            </a:extLst>
          </p:cNvPr>
          <p:cNvSpPr txBox="1"/>
          <p:nvPr/>
        </p:nvSpPr>
        <p:spPr>
          <a:xfrm>
            <a:off x="4383893" y="1163956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5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1C11-566D-7346-A40D-5F1652543878}"/>
              </a:ext>
            </a:extLst>
          </p:cNvPr>
          <p:cNvSpPr txBox="1"/>
          <p:nvPr/>
        </p:nvSpPr>
        <p:spPr>
          <a:xfrm>
            <a:off x="5371181" y="1125319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6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F3C80-C802-2B48-86D3-D9ECE440C3AA}"/>
              </a:ext>
            </a:extLst>
          </p:cNvPr>
          <p:cNvSpPr txBox="1"/>
          <p:nvPr/>
        </p:nvSpPr>
        <p:spPr>
          <a:xfrm>
            <a:off x="6404633" y="1124251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F76EF-11CA-A549-924A-3FB2B9B30236}"/>
              </a:ext>
            </a:extLst>
          </p:cNvPr>
          <p:cNvSpPr txBox="1"/>
          <p:nvPr/>
        </p:nvSpPr>
        <p:spPr>
          <a:xfrm>
            <a:off x="7584310" y="1124251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8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423C5-E6A6-EF48-9EF2-5605C3C6F57D}"/>
              </a:ext>
            </a:extLst>
          </p:cNvPr>
          <p:cNvSpPr txBox="1"/>
          <p:nvPr/>
        </p:nvSpPr>
        <p:spPr>
          <a:xfrm>
            <a:off x="8586556" y="1163956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9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268B6-4B5D-5449-8C43-A308DD1C63FD}"/>
              </a:ext>
            </a:extLst>
          </p:cNvPr>
          <p:cNvSpPr txBox="1"/>
          <p:nvPr/>
        </p:nvSpPr>
        <p:spPr>
          <a:xfrm>
            <a:off x="9504349" y="1164446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10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651B6CD-1029-E14D-BCF1-7F72893E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5973"/>
              </p:ext>
            </p:extLst>
          </p:nvPr>
        </p:nvGraphicFramePr>
        <p:xfrm>
          <a:off x="10868348" y="1648495"/>
          <a:ext cx="984096" cy="32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96">
                  <a:extLst>
                    <a:ext uri="{9D8B030D-6E8A-4147-A177-3AD203B41FA5}">
                      <a16:colId xmlns:a16="http://schemas.microsoft.com/office/drawing/2014/main" val="2519803153"/>
                    </a:ext>
                  </a:extLst>
                </a:gridCol>
              </a:tblGrid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Jay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89516"/>
                  </a:ext>
                </a:extLst>
              </a:tr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Giulia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43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D610D2-0D26-F849-8385-E29F185AC45B}"/>
              </a:ext>
            </a:extLst>
          </p:cNvPr>
          <p:cNvSpPr txBox="1"/>
          <p:nvPr/>
        </p:nvSpPr>
        <p:spPr>
          <a:xfrm>
            <a:off x="10456676" y="116036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306</Words>
  <Application>Microsoft Macintosh PowerPoint</Application>
  <PresentationFormat>Widescreen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195</cp:revision>
  <dcterms:created xsi:type="dcterms:W3CDTF">2021-11-29T15:46:00Z</dcterms:created>
  <dcterms:modified xsi:type="dcterms:W3CDTF">2022-11-15T17:23:15Z</dcterms:modified>
</cp:coreProperties>
</file>