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FEA73-D34E-43EE-855F-5DF34A60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28C80-CA0F-450F-AA74-809925C8C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6AEE0-8355-4321-814B-2368A3AF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8EAFE-7893-4080-BA37-86B098B8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0933A9-6BBF-4F85-BB5E-A6267B5B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757EC-795D-4520-AD60-C70F660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716A49-81C8-44BB-98DC-4DDB43B8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168D70-FA8E-4140-827A-05FB957C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1FB54D-80F5-4C86-86FD-3543FAAB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38AA87-EA1E-4F32-9DFB-7E505A2D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A24FAB-06A3-4A55-924C-C18988A62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5AAEAE-AF33-4A18-B9CB-E1F26E53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5C14A-D535-4B8B-826A-5C78F9EA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3348D2-0E2C-40D0-86B2-BD147221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3ECC5A-830C-49C8-B4D6-6D16BDB1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B6CA2-E213-4D52-BC20-54161E25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156985-CF3C-43CB-8418-6B4E3772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B83577-40F1-4FFA-921C-DD75FA3C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CD5E5-9F0A-4A29-A547-34949E23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932434-B500-4AA4-BCAC-DAEF1296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DD892-CD96-405C-B81F-272E9175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C51C75-687B-41A7-849D-4F5CA3DB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744757-C964-4953-B557-625DD51C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4D152-BC7F-463A-85BF-1A08EEC8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8BBF2E-F79C-4D38-A91B-9CF7A2A1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8F706-7BD6-468F-AD63-DBE71B04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2C639-B48D-49E9-AC23-43389FE43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41C5DF-2CD7-4347-BBE7-A5A77123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D69B45-D8FB-4666-BF10-5DD6A1B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820C4E-69F4-4B52-AD4E-E9F46046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95D34C-2B0A-44CB-AE5A-954DEAD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73B35-2938-4BB0-99A0-F1DA5E2A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7BB6C4-5FDA-4417-A61D-4001C7AB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07EEB5-A0FC-4A2B-ACFA-6C0FB7160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26B921-502F-496A-985B-17A4A3468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1279F5-6C1C-46A4-9396-F91549ADA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7D495F2-96BB-4440-927A-B79DC78C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D3E488-A28F-42C2-BE6E-F6F8FD0A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D7C166-1315-42AF-8FA6-BD957DB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E8776-050F-4D13-9726-6EDB9C46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38DC90-EC57-4549-8304-C6275D2E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9F8811-0AC3-4770-958B-67024C3A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DD66D9-DF8D-4E08-9F2C-9897D338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5BA900-06CE-4EA1-8AEB-FA492444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E545E6-4C02-4BF9-9CE4-CFFECDDF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33450A-5964-42DA-B3D6-A8673026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60231-5995-4007-88A9-BFAF8000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009BB-1D82-4A1A-9C4A-C0F1E3C7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15C6A4-E55D-41A3-8FEE-1DDEF0C1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8B2F82-2568-4E60-BBCD-D6D1EF78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26F394-6F50-49C2-80B7-7B8F1AAD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D2CA1A-F1E8-4B91-AB9A-ED85966E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F029E-8692-4FEC-A5E8-669D35FF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6C3DB09-887D-4FC2-89AE-AA88B700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8089FC-8E52-4B45-B0AE-9B044F300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F2BC40-F185-47F8-877A-0C34BAA0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0B1647-FB82-49A0-B42E-0FAE2B77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AD29F1-0F05-4047-8361-77B4F887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34ABDB-9969-4AA4-8121-7F6FABF9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7F66A-23E9-42BC-9D48-8A3F2CBB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AF52C3-8483-432B-B0EC-61A9C2D7B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36A2-36CF-4C65-AF28-3651FCA36CF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8A8886-17B4-4BE6-964E-628F03736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DF6B95-E6D9-4AF6-BBD5-DA242A223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2E42-2187-43A0-8DEA-0798ED17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058BB-35C6-4E43-8ACE-6DA33007E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73"/>
            <a:ext cx="9144000" cy="1535389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Black" panose="020B0A04020102020204" pitchFamily="34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A1B3D9-4CB6-43D8-8ADD-B3F1EDF4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9388"/>
          </a:xfrm>
        </p:spPr>
        <p:txBody>
          <a:bodyPr/>
          <a:lstStyle/>
          <a:p>
            <a:r>
              <a:rPr lang="en-US" dirty="0"/>
              <a:t>Problem#1: Using </a:t>
            </a:r>
            <a:r>
              <a:rPr lang="en-US" dirty="0" err="1"/>
              <a:t>Careem</a:t>
            </a:r>
            <a:r>
              <a:rPr lang="en-US" dirty="0"/>
              <a:t> app without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AC52B9-1FF3-4560-B560-79C20990F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1678" r="27284" b="16956"/>
          <a:stretch/>
        </p:blipFill>
        <p:spPr>
          <a:xfrm>
            <a:off x="9392996" y="0"/>
            <a:ext cx="2799004" cy="26128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8338681E-1267-47DB-8A97-C187A0965694}"/>
              </a:ext>
            </a:extLst>
          </p:cNvPr>
          <p:cNvSpPr txBox="1">
            <a:spLocks/>
          </p:cNvSpPr>
          <p:nvPr/>
        </p:nvSpPr>
        <p:spPr>
          <a:xfrm>
            <a:off x="66263" y="5057566"/>
            <a:ext cx="3657600" cy="153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</a:t>
            </a:r>
          </a:p>
          <a:p>
            <a:r>
              <a:rPr lang="en-US" dirty="0"/>
              <a:t>Umair Israr</a:t>
            </a:r>
          </a:p>
          <a:p>
            <a:r>
              <a:rPr lang="en-US" dirty="0"/>
              <a:t>Dareer Ahmad Mufti</a:t>
            </a:r>
          </a:p>
        </p:txBody>
      </p:sp>
    </p:spTree>
    <p:extLst>
      <p:ext uri="{BB962C8B-B14F-4D97-AF65-F5344CB8AC3E}">
        <p14:creationId xmlns:p14="http://schemas.microsoft.com/office/powerpoint/2010/main" val="20648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E0332-525D-4A3E-B5EF-B73F504A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Technologies We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5B8D2-DA07-4AF5-8655-E9A6A031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/ Express.JS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Libraries:</a:t>
            </a:r>
          </a:p>
          <a:p>
            <a:pPr lvl="1"/>
            <a:r>
              <a:rPr lang="en-US" dirty="0"/>
              <a:t>Google Map API</a:t>
            </a:r>
          </a:p>
          <a:p>
            <a:pPr lvl="1"/>
            <a:r>
              <a:rPr lang="en-US" dirty="0"/>
              <a:t>Google App Script</a:t>
            </a:r>
          </a:p>
          <a:p>
            <a:pPr lvl="1"/>
            <a:r>
              <a:rPr lang="en-US" dirty="0"/>
              <a:t>SMS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07C7AD-6BAB-4185-BEDB-9AE5EB6DA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1678" r="27284" b="16956"/>
          <a:stretch/>
        </p:blipFill>
        <p:spPr>
          <a:xfrm>
            <a:off x="9392996" y="0"/>
            <a:ext cx="2799004" cy="26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3E7E262-E115-44EE-A0B8-25E78A79E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9" y="79512"/>
            <a:ext cx="9037982" cy="6778488"/>
          </a:xfrm>
        </p:spPr>
      </p:pic>
    </p:spTree>
    <p:extLst>
      <p:ext uri="{BB962C8B-B14F-4D97-AF65-F5344CB8AC3E}">
        <p14:creationId xmlns:p14="http://schemas.microsoft.com/office/powerpoint/2010/main" val="9373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88E33-89A1-4539-8738-1042AAA7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19271"/>
            <a:ext cx="8438322" cy="119090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Backend </a:t>
            </a:r>
            <a:r>
              <a:rPr lang="en-US" dirty="0" err="1">
                <a:latin typeface="Arial Black" panose="020B0A04020102020204" pitchFamily="34" charset="0"/>
              </a:rPr>
              <a:t>Architechture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9AA703-EEC4-49F7-ABE2-624BC3B6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3" y="1073426"/>
            <a:ext cx="7553737" cy="5665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39058C-CA98-46C0-B76E-E87C5B9AA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1678" r="27284" b="16956"/>
          <a:stretch/>
        </p:blipFill>
        <p:spPr>
          <a:xfrm>
            <a:off x="9392996" y="0"/>
            <a:ext cx="2799004" cy="26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22747A-6BB7-4024-AD38-357718FD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1678" r="27284" b="16956"/>
          <a:stretch/>
        </p:blipFill>
        <p:spPr>
          <a:xfrm>
            <a:off x="9392996" y="0"/>
            <a:ext cx="2799004" cy="26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96A27-BF7A-4ABD-9D93-2A9B79C0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Scalability: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53B630-BFED-49FE-A7B5-5539CE55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  <a:p>
            <a:r>
              <a:rPr lang="en-US" dirty="0"/>
              <a:t>Serverless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22747A-6BB7-4024-AD38-357718FD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1678" r="27284" b="16956"/>
          <a:stretch/>
        </p:blipFill>
        <p:spPr>
          <a:xfrm>
            <a:off x="9392996" y="0"/>
            <a:ext cx="2799004" cy="26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6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0EBBA-CD4C-4867-BD91-49276582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2438"/>
            <a:ext cx="10515600" cy="129312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9671D2-6C2A-4BF1-BE37-44E16EE78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1678" r="27284" b="16956"/>
          <a:stretch/>
        </p:blipFill>
        <p:spPr>
          <a:xfrm>
            <a:off x="9392996" y="0"/>
            <a:ext cx="2799004" cy="26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8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Welcome</vt:lpstr>
      <vt:lpstr>Technologies We used:</vt:lpstr>
      <vt:lpstr>PowerPoint Presentation</vt:lpstr>
      <vt:lpstr>Backend Architechture:</vt:lpstr>
      <vt:lpstr>Demo</vt:lpstr>
      <vt:lpstr>Scalability: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Dareer Ahmad Mufti</dc:creator>
  <cp:lastModifiedBy>UMAIR ISRAR</cp:lastModifiedBy>
  <cp:revision>12</cp:revision>
  <dcterms:created xsi:type="dcterms:W3CDTF">2019-12-01T07:47:17Z</dcterms:created>
  <dcterms:modified xsi:type="dcterms:W3CDTF">2019-12-01T12:39:47Z</dcterms:modified>
</cp:coreProperties>
</file>