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b79efc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b79efc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b79efc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b79efc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b79efc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b79efc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b79efc9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b79efc9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Careem SMS Ride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no. 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Components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Java , kotlin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MVVM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KOIN for dependency injection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Firebase 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Customer Application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Driver Application 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00" y="550600"/>
            <a:ext cx="7713951" cy="449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Will Keep careem operation live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internet Required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Highly scalable and </a:t>
            </a:r>
            <a:r>
              <a:rPr b="1" lang="en" sz="1800"/>
              <a:t>cohesive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