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663" r:id="rId3"/>
    <p:sldId id="664" r:id="rId4"/>
    <p:sldId id="665" r:id="rId5"/>
    <p:sldId id="289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6" r:id="rId15"/>
    <p:sldId id="677" r:id="rId16"/>
    <p:sldId id="678" r:id="rId17"/>
    <p:sldId id="679" r:id="rId18"/>
    <p:sldId id="675" r:id="rId19"/>
    <p:sldId id="680" r:id="rId20"/>
    <p:sldId id="681" r:id="rId21"/>
    <p:sldId id="682" r:id="rId22"/>
    <p:sldId id="683" r:id="rId23"/>
    <p:sldId id="685" r:id="rId24"/>
    <p:sldId id="686" r:id="rId25"/>
    <p:sldId id="691" r:id="rId26"/>
    <p:sldId id="696" r:id="rId27"/>
    <p:sldId id="697" r:id="rId28"/>
    <p:sldId id="698" r:id="rId29"/>
    <p:sldId id="684" r:id="rId30"/>
    <p:sldId id="695" r:id="rId31"/>
    <p:sldId id="692" r:id="rId32"/>
    <p:sldId id="688" r:id="rId33"/>
    <p:sldId id="689" r:id="rId34"/>
    <p:sldId id="693" r:id="rId35"/>
    <p:sldId id="694" r:id="rId36"/>
    <p:sldId id="690" r:id="rId37"/>
    <p:sldId id="703" r:id="rId38"/>
    <p:sldId id="704" r:id="rId39"/>
    <p:sldId id="711" r:id="rId40"/>
    <p:sldId id="712" r:id="rId41"/>
    <p:sldId id="705" r:id="rId42"/>
    <p:sldId id="706" r:id="rId43"/>
    <p:sldId id="713" r:id="rId44"/>
    <p:sldId id="714" r:id="rId45"/>
    <p:sldId id="707" r:id="rId46"/>
    <p:sldId id="715" r:id="rId47"/>
    <p:sldId id="708" r:id="rId48"/>
    <p:sldId id="716" r:id="rId49"/>
    <p:sldId id="717" r:id="rId50"/>
    <p:sldId id="709" r:id="rId51"/>
    <p:sldId id="718" r:id="rId52"/>
    <p:sldId id="710" r:id="rId53"/>
    <p:sldId id="733" r:id="rId54"/>
    <p:sldId id="699" r:id="rId55"/>
    <p:sldId id="700" r:id="rId56"/>
    <p:sldId id="701" r:id="rId57"/>
    <p:sldId id="736" r:id="rId58"/>
    <p:sldId id="738" r:id="rId59"/>
    <p:sldId id="740" r:id="rId60"/>
    <p:sldId id="734" r:id="rId61"/>
    <p:sldId id="737" r:id="rId62"/>
    <p:sldId id="735" r:id="rId63"/>
    <p:sldId id="739" r:id="rId64"/>
    <p:sldId id="612" r:id="rId6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9" autoAdjust="0"/>
    <p:restoredTop sz="97752" autoAdjust="0"/>
  </p:normalViewPr>
  <p:slideViewPr>
    <p:cSldViewPr>
      <p:cViewPr>
        <p:scale>
          <a:sx n="100" d="100"/>
          <a:sy n="100" d="100"/>
        </p:scale>
        <p:origin x="-998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19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1095 24575,'-10'-1'0,"0"1"0,0-2 0,0 0 0,0 0 0,0-1 0,0 0 0,1 0 0,-1-1 0,1 0 0,-15-10 0,-4-5 0,-49-44 0,51 39 0,1-2 0,2 0 0,0-2 0,2 0 0,1-2 0,1 0 0,2-1 0,1-1 0,1 0 0,2-1 0,1-1 0,2 0 0,1 0 0,2-1 0,1 0 0,2-1 0,1 1 0,3-44 0,0 71 0,0-10 0,1-1 0,6-31 0,-5 42 0,1 1 0,-1 0 0,1-1 0,1 1 0,-1 1 0,1-1 0,0 0 0,1 1 0,8-10 0,0 2 0,0 1 0,1 0 0,0 1 0,2 1 0,-1 0 0,1 1 0,0 1 0,1 0 0,0 1 0,31-9 0,-15 8 0,-1 2 0,1 2 0,0 0 0,0 3 0,42 1 0,-52 0 0,-17 0 0,0 1 0,0 0 0,0 0 0,0 0 0,0 1 0,0-1 0,0 2 0,0-1 0,-1 1 0,1-1 0,9 6 0,9 7 0,0 1 0,-1 1 0,35 32 0,65 70 0,-114-108 0,-2-2 0,27 25 0,-1 3 0,34 47 0,-59-71 0,0 0 0,-1 1 0,0 0 0,-1 0 0,-1 0 0,0 1 0,-1-1 0,0 1 0,-1 1 0,-1-1 0,2 28 0,-15 104 0,4-67 0,5-65 14,0-1-1,0 0 0,-1 0 0,-1 0 1,0 0-1,-1-1 0,0 0 1,-13 21-1,4-12-384,-1 0-1,0-1 1,-32 30 0,19-22-6455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0 24575,'0'9'0,"0"7"0,0 14 0,-9 20 0,-7 15 0,-10 13 0,-9 11 0,-4 9 0,2 5 0,-3-2 0,-7 4 0,-14 1 0,0-7 0,9-18 0,10-17 0,12-20-8191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3:1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7:5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9:1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9:5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31:1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33:5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36:2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24575,'5'-5'0,"5"-1"0,2 5 0,-2 7 0,2 2 0,4 5 0,-2 3 0,6 10 0,5 3 0,1-3 0,-3-5-8191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24575,'5'-4'0,"9"-6"0,17-1 0,11 1 0,12 2 0,1 3 0,-4-3 0,-12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24575,'0'4'0,"0"15"0,0 26 0,0 19 0,0 16 0,0 12 0,0 8 0,0 0 0,0-3 0,0-10 0,0-11 0,0-13 0,4-27 0,2-20-8191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24575,'4'77'0,"3"-1"0,17 78 0,-3-28 0,-13-64 0,-7-36 0,2 0 0,1-1 0,2 1 0,0-1 0,13 31 0,-19-54 0,1 0 0,0 0 0,0 0 0,0 0 0,1 0 0,-1-1 0,0 1 0,1 0 0,-1-1 0,1 1 0,0-1 0,-1 1 0,1-1 0,3 2 0,-4-3 0,0 0 0,0 1 0,0-1 0,0 0 0,0 0 0,1 0 0,-1 0 0,0 0 0,0 0 0,0 0 0,0 0 0,1 0 0,-1 0 0,0-1 0,0 1 0,0 0 0,0-1 0,0 1 0,0-1 0,1 0 0,3-3 0,-1 1 0,0-1 0,0 0 0,-1 0 0,1 0 0,-1-1 0,0 1 0,0-1 0,0 0 0,3-7 0,228-533 0,-186 420-1365,-34 81-5461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24575,'5'0'0,"9"0"0,12 0 0,6 0 0,1 0 0,1 0 0,-2 0 0,-7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24575,'0'9'0,"0"7"0,4 1 0,11-2 0,7-4 0,8-4 0,8-3 0,3-2 0,2-1 0,3-2 0,-2-8 0,-8-3-8191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24575,'0'13'0,"0"9"0,0 19 0,0 15 0,0 2 0,-4 1 0,-6-6 0,7-25 0,5-17-8191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24575,'0'-4'0,"5"-2"0,5 1 0,5 0 0,6 2 0,7 1 0,-1 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24575,'0'4'0,"4"2"0,7-1 0,5 0 0,4-2 0,4-1 0,-3-1-8191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3275 2 24575,'-235'-2'0,"-365"8"0,421 8 0,2 7 0,-258 65 0,-336 138 0,381-109 0,9-4 0,322-90-1365,12-1-5461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7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24575,'-8'5'0,"-4"14"0,1 26 0,2 15 0,3 9 0,2 7 0,2-5 0,1-6 0,1-5 0,0-9 0,5-12 0,6-14 0,5-10 0,5-8 0,2-6 0,3-2 0,-4-1-8191</inkml:trace>
  <inkml:trace contextRef="#ctx0" brushRef="#br0" timeOffset="1">237 364 24575,'4'-13'0,"15"-10"0,26-4 0,36-7 0,27 3 0,21 6 0,-3 7 0,-17 3 0,-29 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24575,'-4'9'0,"-2"12"0,1 24 0,0 26 0,2 28 0,1 20 0,1 6 0,1-9 0,0-11 0,-9-6 0,-2-14 0,-5-23 0,11-35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24575,'5'9'0,"10"3"0,7-1 0,4-2 0,2-2 0,5-3 0,6-2 0,0-1 0,-1-1 0,-4-1 0,-2 1 0,-7-1-8191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24575,'5'0'0,"5"0"0,10 0 0,24 0 0,18 0 0,2 0 0,-5 0 0,-8 0 0,-4 0 0,-10 4 0,-12 11 0,-13 11 0,-10 6 0,-14 2 0,-13 3 0,-7 1 0,2-7-8191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24575,'9'0'0,"12"0"0,6 0 0,3 0 0,2 0 0,-1 0 0,-2 0 0,-5 4 0,-11 20 0,-8 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24575,'0'5'0,"18"1"0,14-9 0,11-9 0,11-1 0,5-4 0,6-8 0,1 1 0,-11 4-8191</inkml:trace>
  <inkml:trace contextRef="#ctx0" brushRef="#br0" timeOffset="1">493 1 24575,'-9'4'0,"-2"11"0,0 6 0,2 14 0,2 5 0,-1 4 0,0 4 0,2-6-8191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0,3 0 0,-2 5 0,-5 9 0,-4 17 0,-6 7 0,-3 10 0,-1 10 0,-3 5 0,0-10-8191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24575,'0'703'0,"1"-710"0,-1 0 0,2 1 0,-1-1 0,1 0 0,0 1 0,1 0 0,-1-1 0,1 1 0,0 0 0,1 1 0,0-1 0,0 0 0,0 1 0,10-10 0,8-7 0,50-37 0,-43 37 0,21-18-1365,-8 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24575,'4'0'0,"11"0"0,11 5 0,14 0 0,19 1 0,12-2 0,7 0 0,8-2 0,3-1 0,-10-1 0,-18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24575,'9'0'0,"12"0"0,19 0 0,13 0 0,1 0 0,4 0 0,7 0 0,-5 0 0,-11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 24575,'-9'1'0,"-1"0"0,1 0 0,0 1 0,-1 0 0,1 1 0,0 0 0,0 0 0,1 1 0,-1 1 0,1-1 0,0 1 0,0 0 0,0 1 0,1 0 0,0 0 0,-8 9 0,-11 14 0,1 1 0,-34 54 0,35-48 0,-17 20 0,25-36 0,1 1 0,0 0 0,-15 33 0,29-53 0,1 0 0,-1 0 0,1 0 0,-1 0 0,1 0 0,-1 1 0,1-1 0,0 0 0,-1 0 0,1 0 0,0 0 0,0 1 0,0-1 0,0 0 0,0 0 0,0 0 0,0 1 0,1-1 0,-1 0 0,0 0 0,1 0 0,-1 0 0,1 1 0,-1-1 0,1 0 0,-1 0 0,1 0 0,0 0 0,-1 0 0,1 0 0,0-1 0,0 1 0,0 0 0,0 0 0,0 0 0,0-1 0,0 1 0,0-1 0,0 1 0,0 0 0,0-1 0,2 1 0,5 1 0,0-1 0,0 1 0,0-1 0,-1-1 0,12 0 0,48-2-455,0-3 0,98-19 0,-129 15-6371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24575,'0'13'0,"-4"9"0,-2 9 0,1 9 0,5-3 0,7-8 0,6-9 0,6-7 0,0-11 0,-4-14 0,5-14 0,-1-7 0,-4-3 0,-5 2 0,-3 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24575,'0'418'0,"0"-409"0,1-3 0,-1 0 0,0 1 0,0-1 0,0 0 0,-1 1 0,0-1 0,0 0 0,-1 0 0,1 0 0,-1 0 0,-1 0 0,1 0 0,-7 10 0,9-16 0,0 0 0,-1 1 0,1-1 0,0 1 0,0-1 0,-1 0 0,1 1 0,0-1 0,-1 0 0,1 0 0,-1 1 0,1-1 0,0 0 0,-1 0 0,1 1 0,-1-1 0,1 0 0,0 0 0,-1 0 0,1 0 0,-1 0 0,1 0 0,-1 0 0,1 0 0,-1 0 0,1 0 0,-1 0 0,1 0 0,-1 0 0,1 0 0,0 0 0,-2-1 0,-7-13 0,1-25 0,6 20 20,1 0 0,0 0 0,2 1 0,0-1 0,4-23 0,-4 36-88,1 0 1,-1 1-1,1-1 1,1 1-1,-1 0 1,1 0-1,0-1 1,0 1-1,0 1 1,0-1-1,1 1 1,0-1-1,0 1 1,0 0-1,1 0 1,-1 1-1,1-1 1,0 1-1,0 0 1,0 0-1,7-2 1,15-4-6759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24575,'216'0'0,"-212"0"0,0 0 0,0 0 0,0 0 0,0 1 0,0-1 0,0 1 0,0 0 0,0 0 0,0 1 0,0-1 0,-1 1 0,1 0 0,0 0 0,-1 0 0,1 0 0,-1 1 0,0-1 0,0 1 0,0 0 0,0 0 0,0 0 0,-1 0 0,0 0 0,1 1 0,-1-1 0,0 1 0,0 0 0,-1 0 0,1-1 0,-1 1 0,0 0 0,0 0 0,0 0 0,-1 0 0,1 0 0,-1 8 0,0 15 0,-1 0 0,-7 49 0,-2 16 0,10-88 0,0 1 0,0-1 0,0 1 0,0-1 0,1 1 0,0-1 0,0 0 0,0 1 0,0-1 0,1 0 0,0 0 0,-1 1 0,2-2 0,-1 1 0,0 0 0,1 0 0,0-1 0,0 1 0,4 3 0,-3-4 0,1 1 0,0-1 0,0-1 0,0 1 0,1-1 0,-1 0 0,0 0 0,1-1 0,0 1 0,-1-1 0,1 0 0,0-1 0,-1 0 0,12 0 0,26-4 0,0-1 0,0-2 0,-1-2 0,0-2 0,-1-2 0,45-20 0,-78 30-170,0-1-1,-1 0 0,1 0 1,-1-1-1,0 0 0,0 0 1,11-12-1,2-9-6655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24575,'3'-2'0,"1"0"0,-1 0 0,0 0 0,1 1 0,-1 0 0,1 0 0,-1 0 0,1 0 0,0 0 0,-1 1 0,1-1 0,5 1 0,2-1 0,53-6 0,-1 3 0,90 5 0,-149-1 0,0 1 0,0-1 0,0 1 0,0 0 0,1 0 0,-1 0 0,0 0 0,0 1 0,-1 0 0,1 0 0,0 0 0,0 0 0,-1 0 0,0 1 0,1 0 0,-1-1 0,0 1 0,0 0 0,0 1 0,3 5 0,-2-1 0,0 1 0,0 0 0,-1 0 0,0 0 0,-1 0 0,0 0 0,0 1 0,-1 12 0,5 49 0,-3-1 0,-4 0 0,-2 1 0,-4-1 0,-2 0 0,-36 128 0,40-180 0,-1-1 0,-1 0 0,0-1 0,-13 20 0,20-35 0,0 0 0,-1 0 0,1-1 0,0 1 0,-1 0 0,1 0 0,-1-1 0,1 1 0,-1 0 0,1-1 0,-1 1 0,1-1 0,-1 1 0,0-1 0,1 1 0,-1-1 0,0 1 0,1-1 0,-1 0 0,0 1 0,0-1 0,1 0 0,-1 0 0,0 1 0,0-1 0,0 0 0,1 0 0,-1 0 0,-1 0 0,2-1 0,-1 0 0,1 0 0,-1 1 0,1-1 0,0 0 0,0 0 0,-1 0 0,1 0 0,0 0 0,0 0 0,0 0 0,0 0 0,0 0 0,0 0 0,0 0 0,0 0 0,1 0 0,-1 0 0,0 0 0,0 1 0,1-1 0,0-2 0,4-9 0,1 0 0,0 0 0,1 0 0,1 0 0,-1 1 0,2 0 0,13-14 0,74-61 0,83-38 0,-52 39 0,-126 84 0,0 0 0,0 0 0,0 0 0,0 1 0,0-1 0,0 0 0,0 1 0,0-1 0,1 1 0,-1-1 0,0 1 0,0 0 0,0-1 0,0 1 0,1 0 0,-1 0 0,0 0 0,0 0 0,1 0 0,-1 0 0,0 0 0,0 0 0,2 1 0,-2 0 0,0 0 0,0-1 0,0 1 0,0 0 0,-1 0 0,1 0 0,0 0 0,0 0 0,-1 1 0,1-1 0,0 0 0,-1 0 0,1 0 0,-1 1 0,0-1 0,1 0 0,-1 3 0,2 10 0,-2-1 0,1 1 0,-3 20 0,1-17 0,0-5 0,0 47 0,-15 97 0,13-139 0,-1-1 0,0 1 0,-1-1 0,-1 0 0,-1 0 0,0-1 0,-1 1 0,0-2 0,-1 1 0,-17 19 0,21-29 0,0-1 0,0 1 0,0-1 0,-1-1 0,0 1 0,1-1 0,-1 0 0,0 0 0,-1 0 0,1-1 0,0 0 0,-1-1 0,-7 2 0,-14 4 0,25-6-76,-1 0 1,1 0-1,-1 0 0,1 1 0,0-1 0,0 1 0,-1 0 0,1 0 1,0 0-1,1 0 0,-1 0 0,0 1 0,1-1 0,-1 1 1,1 0-1,0 0 0,-3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24575,'4'0'0,"15"0"0,8 0 0,5 0 0,-4 5 0,-6 5 0,-7 10 0,-7 11 0,-3 9 0,-4 1 0,-1 4 0,-1-7-8191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24575,'4'0'0,"11"0"0,11 0 0,6 4 0,1 2 0,5-1 0,-5-13 0,-7-16 0,4-33 0,-2-8-8191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24575,'9'4'0,"3"11"0,-1 11 0,-2 19 0,-2 19 0,6 17 0,5 12 0,13 3 0,10-10 0,-2-15 0,-8-11 0,-9-16-8191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574 908 24575,'-89'2'0,"31"0"0,-110-11 0,159 7 0,0 1 0,0-2 0,0 1 0,1-1 0,-1 0 0,1-1 0,0 0 0,0 0 0,0-1 0,1 0 0,-14-12 0,12 9 0,1-2 0,-1 1 0,2-1 0,-1-1 0,2 1 0,-1-1 0,-7-20 0,-1-9 0,3-1 0,1-1 0,-10-84 0,19 109 0,-6-38 0,3 0 0,1 0 0,6-66 0,-1 113 0,-1 0 0,2 0 0,-1 0 0,1 0 0,0 0 0,1 0 0,-1 0 0,2 1 0,-1-1 0,1 1 0,0 0 0,1 0 0,-1 1 0,1-1 0,1 1 0,-1 0 0,1 0 0,0 1 0,1-1 0,-1 2 0,1-1 0,0 1 0,0-1 0,0 2 0,1-1 0,-1 1 0,1 1 0,13-4 0,22-2 0,1 3 0,-1 1 0,0 2 0,47 4 0,-79 0 0,0 0 0,0 1 0,0 0 0,-1 1 0,0 0 0,0 1 0,0 0 0,0 0 0,-1 1 0,1 0 0,-2 1 0,1 0 0,-1 1 0,0-1 0,0 1 0,-1 1 0,0 0 0,-1 0 0,0 0 0,0 1 0,-1-1 0,0 1 0,-1 1 0,0-1 0,-1 1 0,0-1 0,0 1 0,-1 0 0,-1 0 0,1 14 0,-10 268 0,4-262-1365,-2-5-5461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24575,'38'2'0,"-1"2"0,65 14 0,-20-2 0,435 57 19,-195-31-263,1549 182-956,-1182-163 1037,-679-60 341,97 11-133,-83-7-6871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24575,'4'6'0,"0"0"0,0-1 0,0 0 0,0 1 0,1-1 0,0-1 0,0 1 0,10 6 0,52 30 0,-43-27 0,357 210 0,-373-220 0,7 5 0,-1 1 0,24 19 0,-34-25 0,-1-1 0,0 0 0,1 1 0,-2 0 0,1 0 0,0 0 0,-1 0 0,0 0 0,0 0 0,0 1 0,0-1 0,-1 1 0,1-1 0,-1 1 0,0 5 0,0 1 0,-1 0 0,-1 0 0,1 0 0,-2-1 0,1 1 0,-2 0 0,1-1 0,-2 1 0,1-1 0,-10 18 0,5-13 0,-2 0 0,1-1 0,-2 0 0,0 0 0,0-2 0,-16 14 0,-13 6 0,-1-1 0,-2-3 0,-73 38 0,-40 6-1365,96-50-5461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0 24575,'-12'5'0,"0"0"0,-21 12 0,2 0 0,-545 295 0,568-308 0,-9 6 0,0 0 0,0 1 0,-27 24 0,42-33 0,-1 1 0,0-1 0,1 1 0,-1-1 0,1 1 0,0 0 0,0 0 0,0 0 0,0 0 0,1 0 0,-1 1 0,1-1 0,0 0 0,0 1 0,0-1 0,0 1 0,1-1 0,-1 1 0,1-1 0,0 1 0,0 0 0,0-1 0,0 1 0,1-1 0,0 1 0,-1-1 0,1 1 0,2 4 0,-1-5 0,1 0 0,0 1 0,-1-1 0,1 0 0,0 0 0,0 0 0,1-1 0,-1 1 0,0-1 0,1 1 0,0-1 0,-1 0 0,1-1 0,0 1 0,0-1 0,0 0 0,0 0 0,0 0 0,7 1 0,11 1 0,0-1 0,31-2 0,-43 0 0,9 0 0,-5 1 0,-1-1 0,1-1 0,-1 0 0,1 0 0,17-6 0,-27 6 0,-1 0 0,0 0 0,0-1 0,-1 1 0,1-1 0,0 1 0,0-1 0,-1 0 0,1 0 0,-1 0 0,1-1 0,-1 1 0,0-1 0,0 1 0,0-1 0,-1 0 0,1 1 0,0-1 0,-1 0 0,0 0 0,0 0 0,0 0 0,0 0 0,0-1 0,0 1 0,-1 0 0,0 0 0,1-4 0,-5-30-1365,-7 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34 24575,'0'399'0,"0"-389"0,0-1 0,0 1 0,1-1 0,1 0 0,3 15 0,-4-21 0,0-1 0,0 1 0,1 0 0,-1 0 0,1-1 0,0 1 0,-1-1 0,1 1 0,0-1 0,1 0 0,-1 0 0,0 0 0,1 0 0,-1 0 0,1 0 0,-1-1 0,1 1 0,0-1 0,-1 0 0,1 0 0,4 1 0,13 3 0,1-1 0,0-1 0,-1-1 0,36-1 0,84-13 0,-124 10 0,0-1 0,-1 0 0,1-1 0,20-8 0,-32 10 0,0 0 0,0 0 0,-1 0 0,1 0 0,-1 0 0,1-1 0,-1 0 0,0 1 0,0-1 0,0 0 0,-1-1 0,1 1 0,-1 0 0,1-1 0,-1 1 0,0-1 0,0 0 0,-1 0 0,1 0 0,-1 0 0,2-8 0,1-31 0,-2-1 0,-6-83 0,0 42 0,4 78 0,0 0 0,0 0 0,-1 0 0,-1 0 0,1 0 0,-1 0 0,0 0 0,-1 0 0,-5-10 0,6 13 0,-1-1 0,0 2 0,-1-1 0,1 0 0,-1 1 0,1-1 0,-1 1 0,0 0 0,0 0 0,-1 1 0,1-1 0,-1 1 0,1 0 0,-1 0 0,-5-1 0,-25-5 0,0 2 0,0 1 0,-1 2 0,0 1 0,-41 3 0,29 0 0,-38-1-1365,15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7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24575,'9'0'0,"16"0"0,13 0 0,9 0 0,0 0 0,-3 0 0,-5 0 0,-9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24575,'9'0'0,"11"0"0,12 0 0,9 0 0,1 0 0,8 0 0,3-5 0,3-9 0,-5-3 0,-7-3 0,-10 2-8191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24575,'0'14'0,"0"17"0,0 12 0,0 8 0,0 8 0,0 3 0,0-4 0,0-9 0,0-7 0,0-7 0,0-9-8191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24575,'0'5'0,"9"0"0,7 1 0,6-2 0,7 0 0,4-2 0,0-1 0,-1 8 0,-6 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24575,'5'0'0,"6"0"0,9 0 0,15 0 0,10 0 0,3 0 0,-9 9 0,-9 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3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24575,'9'0'0,"11"4"0,3 6 0,2 10 0,5 2 0,-2-3-8191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0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24575,'4'0'0,"2"9"0,-5 8 0,-7 0 0,-15 11 0,-9 5 0,-4 1 0,-4 0 0,-1 2 0,2-1 0,-1-5 0,1-4 0,7-7-8191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24575,'13'0'0,"18"0"0,17 0 0,4 0 0,-2 0 0,-9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24575,'116'-1'0,"124"3"0,-233-2 0,0 0 0,0 1 0,0 0 0,0 0 0,-1 0 0,9 4 0,-13-4 0,0 0 0,0 0 0,1 1 0,-1-1 0,0 0 0,0 1 0,-1 0 0,1 0 0,0-1 0,0 1 0,-1 0 0,1 0 0,-1 1 0,0-1 0,0 0 0,0 0 0,0 1 0,0-1 0,1 4 0,1 7 12,-1 0 0,0 0 0,0 1 0,-1-1 0,-1 1 0,-1 0 0,0-1 0,0 1 0,-5 17 0,0-9-309,0-1 0,-1 1 0,-1-2 0,-21 39 0,16-38-6529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24575,'4'0'0,"7"0"0,9 0 0,6 0 0,17 0 0,13 0 0,2 0 0,-4 0 0,-3 0 0,-1 0 0,-9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24575,'0'15'0,"-1"-5"0,1 1 0,1-1 0,0 0 0,0 0 0,3 12 0,-3-19 0,1 0 0,-1 0 0,0 0 0,1-1 0,-1 1 0,1 0 0,0-1 0,0 0 0,0 1 0,0-1 0,0 0 0,0 0 0,1 0 0,-1 0 0,1 0 0,-1-1 0,1 1 0,0-1 0,0 0 0,0 1 0,4 0 0,3 0 0,-1 0 0,1 0 0,0-1 0,0-1 0,1 0 0,-1 0 0,0-1 0,0 0 0,0 0 0,11-4 0,16-6 0,46-19 0,-71 25 0,45-19 0,-2-2 0,-1-3 0,58-41 0,-108 68 0,-1 0 0,0-1 0,1 1 0,-1 1 0,1-1 0,-1 0 0,1 1 0,0 0 0,4-1 0,-8 2 0,1 0 0,0 0 0,-1 0 0,1 0 0,0 0 0,-1 0 0,1 0 0,-1 0 0,1 1 0,0-1 0,-1 0 0,1 0 0,-1 1 0,1-1 0,0 0 0,-1 1 0,1-1 0,-1 1 0,1-1 0,-1 0 0,1 1 0,0 0 0,-1 1 0,1 0 0,0-1 0,0 1 0,-1 0 0,1 0 0,-1 0 0,0-1 0,1 1 0,-1 0 0,0 0 0,0 3 0,-4 24 0,0 0 0,-2 0 0,-1-1 0,-1 0 0,-12 29 0,-17 60 0,36-113-105,-3 19 343,4-22-284,0-1 1,-1 1 0,1-1-1,0 1 1,0-1 0,0 1-1,0-1 1,1 1-1,-1-1 1,0 1 0,0 0-1,0-1 1,0 1-1,0-1 1,1 1 0,-1-1-1,0 1 1,0-1-1,1 0 1,-1 1 0,0-1-1,1 1 1,-1-1-1,1 1 1,-1-1 0,1 0-1,-1 1 1,0-1 0,1 0-1,-1 0 1,1 1-1,0-1 1,13-2-6781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83 24575,'-2'73'0,"0"-38"0,2 0 0,6 54 0,-6-87 0,0 0 0,1-1 0,-1 1 0,1 0 0,-1 0 0,1-1 0,-1 1 0,1 0 0,0-1 0,0 1 0,0 0 0,0-1 0,0 0 0,0 1 0,1-1 0,-1 1 0,0-1 0,2 1 0,-2-2 0,-1 1 0,0-1 0,1 0 0,-1 0 0,1 0 0,-1 0 0,1 0 0,-1 0 0,1 0 0,-1 0 0,1 0 0,-1 0 0,0 0 0,1 0 0,-1 0 0,1 0 0,-1 0 0,1-1 0,-1 1 0,1 0 0,-1 0 0,0 0 0,1-1 0,-1 1 0,1-1 0,9-17 0,-6 7 0,-1-1 0,-1 1 0,0-1 0,-1 1 0,0-1 0,-1 1 0,0-1 0,0 0 0,-2 1 0,1-1 0,-6-16 0,5 20 0,-1 0 0,0 0 0,-1 0 0,0 1 0,0-1 0,-1 1 0,0 0 0,0 0 0,0 1 0,-1 0 0,0 0 0,0 0 0,-1 0 0,0 1 0,0 0 0,-10-5 0,-3 1-151,-1 0-1,-1 2 0,1 0 0,-1 1 1,0 2-1,-1 0 0,1 1 1,-38 1-1,23 1-6674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24575,'-1'3'0,"1"0"0,0 0 0,0-1 0,1 1 0,-1 0 0,1-1 0,-1 1 0,1-1 0,0 1 0,0 0 0,0-1 0,0 0 0,0 1 0,1-1 0,-1 0 0,3 4 0,0-3 0,-1-1 0,0 0 0,1 0 0,-1 0 0,1 0 0,0 0 0,0-1 0,0 0 0,-1 1 0,9 0 0,5 1 0,1-1 0,-1-1 0,1 0 0,0-1 0,25-4 0,91-20 0,-73 11 0,343-51 0,-13 1 0,-160 7-1365,-162 31-5461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24575,'0'4'0,"0"20"0,0 31 0,0 29 0,0 13 0,0 8 0,0 9 0,0-3 0,0-7 0,0-8 0,0-11 0,0-6 0,0-9 0,0-29 0,0-22-8191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83 24575,'-7'2'0,"0"0"0,1 1 0,-1 0 0,1 0 0,-1 0 0,1 1 0,0 0 0,0 0 0,1 1 0,-1 0 0,1 0 0,0 0 0,0 0 0,1 1 0,0 0 0,0 0 0,0 0 0,1 0 0,-5 11 0,3-4 0,1 1 0,0-1 0,0 1 0,1 0 0,1 0 0,1 0 0,0 1 0,2 26 0,-1-39 0,0 0 0,0-1 0,0 1 0,0 0 0,0 0 0,1-1 0,-1 1 0,1 0 0,-1-1 0,1 1 0,0-1 0,-1 1 0,1-1 0,0 1 0,0-1 0,0 1 0,3 1 0,-3-2 0,-1-1 0,1 0 0,0 1 0,0-1 0,0 0 0,0 0 0,0 1 0,0-1 0,0 0 0,0 0 0,0 0 0,0 0 0,0 0 0,0-1 0,0 1 0,-1 0 0,1 0 0,0 0 0,0-1 0,0 1 0,0-1 0,0 1 0,0-1 0,4-2 0,-1 0 0,1-1 0,-1 1 0,0-1 0,-1 0 0,1 0 0,-1 0 0,0 0 0,1-1 0,2-5 0,2-10 24,0 0 0,-1 0 0,0 0 0,4-32 0,4-87-1509,-12 94-5341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24575,'0'9'0,"0"20"0,0 19 0,0 10 0,0 3 0,0-3 0,0-8 0,0-8 0,0-6 0,0-23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24575,'0'5'0,"9"5"0,3 6 0,-1 9 0,-2 9 0,-3 3 0,-2 4 0,-2 4 0,-1 3 0,-5-2 0,-7-9 0,-5-11 0,-14-9 0,-10-9 0,1-4-8191</inkml:trace>
  <inkml:trace contextRef="#ctx0" brushRef="#br0" timeOffset="1">0 390 24575,'5'0'0,"14"0"0,26-9 0,19-3 0,20 0 0,19-1 0,17-4 0,-3 2 0,-11-2 0,-21-2 0,-20-1 0,-20 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24575,'0'9'0,"0"16"0,-14 17 0,-3 18 0,-9 18 0,1 0 0,4-5 0,6-2 0,-3-8 0,1-11 0,-1-9 0,3-8 0,4-10-8191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24575,'13'0'0,"9"0"0,5 0 0,2 0 0,1 0 0,4 0 0,0 4 0,0 3 0,-7-2-8191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24575,'-4'9'0,"-2"11"0,-8 12 0,-2 9 0,1 1 0,4-1 0,4 1 0,3 2 0,1-2 0,-2-8 0,-9-1 0,-3-2 0,-2-6 0,-8-7 0,2-7-8191</inkml:trace>
  <inkml:trace contextRef="#ctx0" brushRef="#br0" timeOffset="1">1 467 24575,'0'-5'0,"13"-1"0,14-8 0,14-3 0,15-1 0,15 1 0,13-5 0,14-3 0,3 2 0,8 2 0,15-1 0,18-1 0,15-1 0,12 0 0,-18 3 0,-35 1 0,-37 0 0,-32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24575,'0'8'0,"0"17"0,0 13 0,0 13 0,0 2 0,0 1 0,0 0 0,0 0 0,0-5 0,0-2 0,0-1 0,0-7-8191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24575,'13'-1'0,"0"0"0,0-2 0,0 1 0,0-2 0,-1 0 0,22-10 0,-25 10 0,1 0 0,-1 0 0,1 1 0,0 0 0,0 0 0,0 1 0,0 1 0,0 0 0,0 0 0,17 1 0,-25 1 0,1 0 0,0 0 0,0 0 0,0 1 0,-1-1 0,1 1 0,-1-1 0,1 1 0,-1 0 0,0 0 0,0 0 0,1 0 0,-1 0 0,-1 1 0,1-1 0,0 1 0,-1-1 0,1 1 0,-1-1 0,0 1 0,1 0 0,-1 0 0,-1 0 0,1 0 0,0-1 0,-1 1 0,1 4 0,1 10 0,-1 0 0,0 1 0,-2 22 0,0-37 0,-5 58 0,3-43 0,1 0 0,0 0 0,3 27 0,-1-43 0,1 1 0,-1-1 0,1 1 0,0-1 0,0 1 0,0-1 0,0 1 0,0-1 0,1 0 0,-1 0 0,1 0 0,0 0 0,-1 0 0,1 0 0,0 0 0,0 0 0,0 0 0,0-1 0,0 0 0,1 1 0,-1-1 0,0 0 0,1 0 0,-1 0 0,1 0 0,-1 0 0,5 0 0,7 2 0,0-1 0,0 0 0,27-1 0,-31-1 0,161-9-1365,-200 7-5461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24575,'-8'9'0,"0"3"0,16-1 0,16-2 0,20-3 0,30-2 0,15-2 0,15-1 0,11-1 0,-4 0 0,0-1 0,-14 1 0,-19-1 0,-36 10 0,-25 3-8191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24575,'28'0'0,"-17"-1"0,0 0 0,0 2 0,0-1 0,14 3 0,-22-2 0,0 0 0,0 0 0,0 0 0,0 0 0,0 0 0,-1 1 0,1-1 0,0 1 0,-1 0 0,1 0 0,-1 0 0,1 0 0,-1 0 0,0 0 0,0 1 0,0-1 0,0 1 0,0 0 0,1 3 0,3 9 0,0 1 0,-1-1 0,-1 1 0,0 0 0,-1 0 0,-1 1 0,0-1 0,-2 21 0,-13 137 0,8-133 0,4-33 0,-1 7 0,0-1 0,1 1 0,1-1 0,0 1 0,5 26 0,-4-37 0,0-1 0,0 1 0,0-1 0,1 1 0,-1-1 0,1 0 0,0 1 0,0-1 0,0 0 0,1 0 0,-1-1 0,1 1 0,0 0 0,-1-1 0,1 0 0,0 1 0,0-1 0,1 0 0,-1-1 0,0 1 0,1 0 0,-1-1 0,1 0 0,-1 0 0,1 0 0,0 0 0,-1-1 0,6 1 0,34 2 0,1-2 0,0-3 0,68-9 0,-82 5-1365,-8-2-5461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24575,'0'5'0,"0"5"0,0 6 0,-9 9 0,-7 4 0,-1 7 0,-2 1 0,-3-1 0,-1-3 0,3-6-8191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24575,'4'0'0,"7"0"0,9 0 0,15 0 0,1 5 0,4 9 0,0 4 0,-8 1 0,-5-1 0,-6-4-8191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24575,'0'0'0,"1"0"0,0 1 0,0-1 0,-1 0 0,1 1 0,0-1 0,0 1 0,-1-1 0,1 1 0,0-1 0,-1 1 0,1-1 0,-1 1 0,1-1 0,-1 1 0,1 0 0,-1-1 0,1 1 0,-1 0 0,1 0 0,-1-1 0,0 1 0,0 0 0,1 0 0,-1-1 0,0 1 0,0 1 0,5 27 0,-4-23 0,4 63 0,-3 92 0,-3-102 0,1-52 0,0-4 0,0 0 0,1 0 0,-1 1 0,0-1 0,-1 0 0,1 0 0,-1 0 0,1 0 0,-1 0 0,0 0 0,0 0 0,0 0 0,-1 0 0,-2 4 0,4-7 0,-1 0 0,1 0 0,0 0 0,-1 0 0,1 0 0,0 0 0,-1 0 0,1 0 0,0 0 0,-1 0 0,1 0 0,0 0 0,-1-1 0,1 1 0,0 0 0,-1 0 0,1 0 0,0-1 0,-1 1 0,1 0 0,0 0 0,0-1 0,-1 1 0,1 0 0,0-1 0,0 1 0,0 0 0,-1 0 0,1-1 0,0 1 0,0 0 0,0-1 0,0 1 0,0-1 0,0 1 0,0 0 0,0-1 0,0 1 0,0 0 0,0-1 0,0 1 0,0 0 0,0-1 0,-3-19 0,3 17-62,0 0 0,1 0 0,-1 0 0,1-1 0,0 1 0,0 0 0,0 0 0,0 0 0,1 0 0,-1 1 0,1-1 0,0 0-1,0 0 1,0 1 0,0-1 0,0 1 0,0 0 0,1 0 0,-1 0 0,1 0 0,2-2 0,17-9-6764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24575,'0'4'0,"4"2"0,7-1 0,9-5 0,11-2 0,8-2 0,11 1 0,2 0 0,-4 1 0,-6 5 0,-5 7 0,-9 5 0,-10 10 0,-7-4 0,-6-6-8191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4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24575,'4'0'0,"11"0"0,24 0 0,10 0 0,6 0 0,-2-4 0,-11-2-8191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24575,'14'0'0,"21"0"0,18 0 0,18 0 0,6 0 0,-7 0 0,-14 5 0,-17 5 0,-16 11 0,-10 9 0,-9 6 0,-5 4 0,-1 4 0,-1 4 0,-1-1 0,-2-10 0,-6-11 0,-1-9-8191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24575,'4'0'0,"15"0"0,9 4 0,-1 6 0,0 11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24575,'9'-4'0,"12"-11"0,6-2 0,3 1 0,-3 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24575,'0'-4'0,"0"-7"0,0-9 0,9-10 0,7-1 0,6 1 0,-2 1 0,1 6 0,5-2 0,-1-2 0,-1 4 0,-5 6-8191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1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24575,'4'0'0,"2"9"0,0 11 0,-2 16 0,-1 7 0,-1 8 0,-1 0 0,0-3 0,-1-11-8191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24575,'0'9'0,"0"11"0,0 16 0,0 15 0,0 12 0,0 0 0,0-7 0,0-8 0,0-8 0,0-2 0,0-7-8191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24575,'4'0'0,"7"0"0,5 0 0,4 0 0,4 0 0,1 0 0,6 0 0,2 0 0,-5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0,-1-1 0,0 1 0,1 0 0,-1 0 0,1 0 0,0 0 0,-1 0 0,1-1 0,-1 1 0,1 0 0,0-1 0,0 1 0,-1 0 0,1-1 0,0 1 0,0-1 0,0 1 0,0-1 0,0 0 0,0 1 0,0-1 0,0 0 0,0 1 0,0-1 0,1 0 0,33 5 0,-30-5 0,147 3 0,-45-2 0,-100-1 0,0 1 0,1-1 0,-1 1 0,0 0 0,0 1 0,-1 0 0,1 0 0,10 5 0,-16-6 0,0-1 0,0 1 0,0 0 0,1 0 0,-1 0 0,0 0 0,0 0 0,0 0 0,0 0 0,-1 0 0,1 1 0,0-1 0,0 0 0,-1 0 0,1 1 0,-1-1 0,1 0 0,0 3 0,-1-1 0,0-1 0,0 1 0,0-1 0,-1 1 0,1-1 0,-1 0 0,1 1 0,-1-1 0,0 0 0,0 1 0,0-1 0,0 0 0,-1 0 0,-1 4 0,-20 24 0,-1-1 0,-32 31 0,-16 18 0,-25 54 0,95-130-109,-9 13 352,11-15-282,0 1 1,-1-1-1,1 0 1,0 0 0,0 1-1,-1-1 1,1 0-1,0 0 1,0 0-1,-1 1 1,1-1 0,0 0-1,-1 0 1,1 0-1,0 0 1,0 1-1,-1-1 1,1 0 0,0 0-1,-1 0 1,1 0-1,0 0 1,-1 0-1,1 0 1,-1 0 0,1 0-1,0 0 1,-1 0-1,1 0 1,0 0-1,-1-1 1,1 1 0,0 0-1,0 0 1,-1 0-1,1 0 1,0 0-1,-1-1 1,-4-9-6788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24575,'0'14'0,"9"16"0,3 18 0,4 13 0,-1 9 0,-3 3 0,-4 0 0,-2-1 0,-4-6 0,0-9 0,-11-14 0,-8-23 0,-9-25 0,-2-10-8191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24575,'0'-4'0,"0"-6"0,13-1 0,14 1 0,19-11 0,28-2 0,16 4 0,9-1 0,-3 0 0,-14 2 0,-16 5 0,-10 5 0,-15 3-8191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24575,'4'0'0,"7"0"0,5 9 0,9 11 0,0 7 0,-4 4 0,-6 0 0,-5 8 0,-5 3 0,-3-3 0,-1-2 0,-6 5 0,-6-5 0,-6-8 0,-5-9 0,2-9-8191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24575,'0'4'0,"0"7"0,0 5 0,0 4 0,0 8 0,0 3 0,-5 2 0,-5-2 0,-1-1 0,-4-1 0,1-5-8191</inkml:trace>
  <inkml:trace contextRef="#ctx0" brushRef="#br0" timeOffset="1">1 285 24575,'13'0'0,"9"0"0,18-4 0,16-2 0,3 1 0,8 0 0,2 2 0,-10-3 0,-16-1-8191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5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42 263 24575,'0'3'0,"0"-1"0,0 1 0,1 0 0,-1-1 0,1 1 0,-1-1 0,1 1 0,0-1 0,0 1 0,0-1 0,0 1 0,1-1 0,-1 0 0,0 0 0,1 0 0,0 0 0,3 4 0,-1-3 0,0 0 0,0-1 0,0 1 0,0-1 0,1 0 0,-1 0 0,1 0 0,-1 0 0,6 0 0,10 2 0,1-2 0,-1 0 0,34-1 0,-47-1 0,-2 0 0,1 0 0,-1 0 0,0 0 0,0-1 0,0 0 0,0 0 0,0 0 0,0-1 0,0 1 0,0-1 0,-1 0 0,1-1 0,-1 1 0,1-1 0,-1 0 0,0 0 0,0 0 0,0-1 0,0 1 0,-1-1 0,1 0 0,-1 0 0,0 0 0,0 0 0,-1-1 0,1 1 0,-1-1 0,0 0 0,0 0 0,-1 0 0,1 0 0,-1 0 0,0 0 0,0-7 0,2-7 0,-2-1 0,0 1 0,-1 0 0,-1-1 0,-7-35 0,7 52 0,0-1 0,0 1 0,0 0 0,-1 0 0,1 0 0,-1 0 0,0 0 0,1 0 0,-2 0 0,1 1 0,0-1 0,0 1 0,-1-1 0,1 1 0,-5-3 0,1 1 0,-1 1 0,1 0 0,-1 0 0,1 0 0,-1 1 0,0 0 0,-7-2 0,-5 2 0,0-1 0,0 2 0,0 1 0,-33 3 0,36-1-273,1 1 0,0 1 0,0 0 0,-21 9 0,-1 4-6553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24575,'0'9'0,"0"20"0,-5 19 0,0 19 0,-1 6 0,2 0 0,0-3 0,2-10 0,6-15 0,6-15 0,5-12 0,6-10 0,2-6 0,12-3 0,3-2 0,-4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24575,'0'4'0,"0"11"0,0 15 0,0 8 0,0 1 0,0 3 0,5-5 0,1-1 0,3-6 0,6-8 0,5-8 0,2-7 0,3-3 0,1-4 0,5-1 0,-3-1-8191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24575,'4'0'0,"2"-5"0,4 0 0,5-5 0,0-5 0,-3-9 0,-3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24575,'5'9'0,"5"11"0,1 17 0,-1 5 0,-2 4 0,2 4 0,-2-2 0,-1-5 0,-2-6 0,-2-4 0,-1 0 0,-2 5 0,0-1 0,0-7-8191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24575,'0'5'0,"0"5"0,8 1 0,13-1 0,6-2 0,8-3 0,7-2 0,-5-1-8191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5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24575,'0'2'0,"0"-1"0,0 1 0,0 0 0,0 0 0,0-1 0,1 1 0,-1 0 0,1 0 0,-1-1 0,1 1 0,-1-1 0,1 1 0,0 0 0,0-1 0,0 1 0,0-1 0,0 0 0,0 1 0,0-1 0,0 0 0,1 0 0,-1 1 0,0-1 0,1 0 0,1 1 0,3 0 0,-1 0 0,1-1 0,0 1 0,0-1 0,-1 0 0,9 0 0,31 7 0,-43-7 0,0 0 0,0 0 0,0 0 0,0 0 0,0 0 0,0 0 0,0 0 0,0 1 0,-1-1 0,1 1 0,0 0 0,-1-1 0,1 1 0,-1 0 0,0 0 0,0 0 0,2 3 0,2 9 0,-1 0 0,5 24 0,-7-26 0,1 0 0,0 0 0,0-1 0,1 0 0,8 16 0,-10-23 0,0-1 0,1 0 0,-1 0 0,1 0 0,0 0 0,-1-1 0,1 1 0,0-1 0,1 1 0,-1-1 0,0 0 0,1 0 0,-1-1 0,1 1 0,-1-1 0,1 1 0,0-1 0,0 0 0,-1-1 0,1 1 0,6 0 0,-8-1 0,1 0 0,-1 0 0,1 0 0,0-1 0,-1 1 0,1-1 0,-1 1 0,1-1 0,-1 0 0,1 0 0,-1 0 0,1 0 0,-1 0 0,0-1 0,0 1 0,0-1 0,0 1 0,0-1 0,0 0 0,0 0 0,0 0 0,-1 0 0,1 0 0,-1 0 0,1 0 0,-1-1 0,0 1 0,0 0 0,0-1 0,0 1 0,0-1 0,0-2 0,2-10 0,0 1 0,-1-1 0,0 0 0,-1-20 0,-1 29 0,-1-80-1365,0 52-5461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24575,'16'1'0,"0"1"0,29 6 0,15 2 0,46-2 0,170-10 0,-273 2 0,1 0 0,0-1 0,0 0 0,-1 0 0,1 0 0,0 0 0,-1 0 0,1-1 0,-1 1 0,0-1 0,1 0 0,-1 0 0,0 0 0,0-1 0,0 1 0,-1-1 0,1 1 0,0-1 0,-1 0 0,0 0 0,0 0 0,0 0 0,3-6 0,-3 4 0,0 0 0,-1-1 0,0 1 0,0-1 0,0 1 0,0-1 0,-1 1 0,0-1 0,0 1 0,0-1 0,-1 1 0,0-1 0,0 1 0,0-1 0,-4-8 0,3 9 0,-1-1 0,0 1 0,0-1 0,-1 1 0,1 0 0,-1 0 0,0 0 0,0 1 0,-1 0 0,0-1 0,0 2 0,0-1 0,0 0 0,0 1 0,-1 0 0,1 0 0,-1 1 0,0-1 0,0 1 0,0 1 0,0-1 0,-11-1 0,-12 0 0,-1 1 0,0 1 0,-46 4 0,36-1 0,20-2-120,12 0 171,-1 0-1,1 1 1,-1 0 0,-14 3-1,21-3-121,0 0 0,-1 0-1,1 0 1,0 0 0,0 0-1,0 0 1,0 1 0,0-1-1,0 1 1,0 0-1,0-1 1,0 1 0,1 0-1,-1 0 1,1 0 0,0 0-1,-1 0 1,1 0 0,0 1-1,-1 3 1,-4 15-6755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24575,'0'5'0,"13"1"0,13-1 0,16 0 0,13-2 0,7 0 0,10-2 0,11-1 0,17 0 0,5 0 0,2-5 0,-17-1-8191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24575,'258'-1'0,"277"3"0,-525-2 0,-1 1 0,0 0 0,0 0 0,1 0 0,-1 2 0,16 5 0,-22-7 0,-1 0 0,1 1 0,-1-1 0,1 1 0,-1 0 0,0-1 0,1 1 0,-1 0 0,0 1 0,0-1 0,-1 0 0,1 0 0,0 1 0,-1-1 0,1 1 0,-1 0 0,0-1 0,0 1 0,0 0 0,0 0 0,-1-1 0,1 1 0,-1 0 0,1 6 0,-1 0 0,-1 1 0,0-1 0,-1 1 0,1-1 0,-2 0 0,-4 14 0,-5 20 0,11-42 0,1 1 0,0-1 0,0 0 0,0 0 0,0 1 0,0-1 0,0 0 0,0 1 0,1-1 0,-1 0 0,0 0 0,1 0 0,-1 1 0,1-1 0,-1 0 0,1 0 0,-1 0 0,1 0 0,0 0 0,0 0 0,-1 0 0,1 0 0,0 0 0,0 0 0,0 0 0,0-1 0,0 1 0,0 0 0,0-1 0,0 1 0,1 0 0,-1-1 0,0 0 0,0 1 0,0-1 0,1 0 0,1 1 0,6 0 0,1 1 0,-1-2 0,0 1 0,11-2 0,-11 1 0,5 0-341,1-1 0,0-1-1,23-6 1,4-5-6485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24575,'33'-14'0,"1"2"0,1 1 0,0 2 0,1 1 0,40-4 0,-16 3 0,95-21 0,200-26 0,-352 56 0,12-1 0,0 0 0,0 1 0,26 3 0,-39-3 0,0 0 0,1 1 0,-1-1 0,0 1 0,0-1 0,0 1 0,0 0 0,1-1 0,-1 1 0,0 0 0,0 0 0,0 1 0,-1-1 0,1 0 0,0 1 0,0-1 0,-1 1 0,1 0 0,-1-1 0,1 1 0,-1 0 0,0 0 0,0 0 0,0 0 0,0 0 0,0 0 0,0 0 0,0 0 0,-1 0 0,1 1 0,-1-1 0,1 3 0,-2 7 0,0-1 0,-1 0 0,0 0 0,-1 0 0,0 0 0,-9 18 0,0-2 0,-22 35 0,21-41-1365,3-3-5461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19:2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24575,'4'0'0,"2"17"0,0 20 0,-2 25 0,-1 20 0,-1 8 0,-1 4 0,0-2 0,-1 1 0,0-11 0,-1-10 0,1-9 0,0-15-8191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24575,'13'-9'0,"14"-7"0,10-5 0,4 1 0,-1-1 0,2-5 0,-3-4 0,-2 5 0,-8-3 0,-10 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1 24575,'0'9'0,"0"20"0,0 28 0,0 21 0,0 11 0,0 4 0,0-1 0,0-8 0,0-13 0,0-10 0,0-7 0,0-8 0,0-7 0,0-6 0,-5-4 0,-1-7-8191</inkml:trace>
  <inkml:trace contextRef="#ctx0" brushRef="#br0" timeOffset="1">413 908 24575,'-18'0'0,"-19"13"0,-11 14 0,-12 14 0,-4 11 0,5 8 0,7-1 0,9-6 0,12-13-8191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24575,'4'0'0,"7"0"0,5 0 0,8 0 0,10 0 0,3 0 0,-5 5 0,-7 6 0,-9 5 0,-6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24575,'-20'59'0,"4"1"0,2 0 0,-8 83 0,16-81 0,4 99 0,2-159 0,0 1 0,0-1 0,1 1 0,-1-1 0,0 1 0,1-1 0,0 1 0,0-1 0,0 0 0,0 1 0,0-1 0,0 0 0,0 0 0,1 0 0,-1 0 0,1 0 0,-1 0 0,1 0 0,0 0 0,0-1 0,0 1 0,0-1 0,0 1 0,0-1 0,0 0 0,1 0 0,-1 0 0,0 0 0,3 1 0,5-1 0,-1 1 0,0-2 0,1 1 0,-1-1 0,1-1 0,12-1 0,-14 1 0,0-1 0,-1 0 0,1 0 0,-1 0 0,0-1 0,1 0 0,-1 0 0,-1 0 0,1-1 0,0-1 0,-1 1 0,0-1 0,0 0 0,0 0 0,-1 0 0,0-1 0,0 0 0,0 0 0,-1-1 0,7-10 0,-6 5 0,1 1 0,-2-2 0,1 1 0,-2 0 0,0-1 0,0 0 0,-1 0 0,-1 1 0,0-1 0,0 0 0,-3-21 0,-7-1-1365,-3 9-5461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24575,'1'0'0,"0"1"0,1-1 0,-1 0 0,1 1 0,-1 0 0,0-1 0,1 1 0,-1 0 0,0-1 0,0 1 0,0 0 0,0 0 0,0 0 0,0 0 0,0 0 0,0 0 0,0 1 0,0-1 0,0 0 0,-1 0 0,2 2 0,14 33 0,-13-26 0,10 24 0,-2 0 0,-1 0 0,-2 1 0,-2 0 0,3 47 0,-5 182 0,-5-242 0,1-11 24,0 1 0,-1-1 0,-1 1 0,-3 12 0,5-21-98,-1 0-1,-1 0 1,1 0 0,0 0 0,-1 0-1,1-1 1,-1 1 0,0 0 0,0-1-1,0 0 1,0 1 0,0-1 0,0 0-1,-1 0 1,1 0 0,-1 0 0,0-1-1,1 1 1,-7 2 0,-10 2-6752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24575,'-9'0'0,"-3"5"0,1 5 0,2 6 0,3 4 0,6 4 0,9-3 0,5-5 0,7 0 0,3-4 0,6-3 0,8-3 0,1-3 0,2-2 0,-4-1-8191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24575,'23'-10'0,"0"0"0,1 2 0,47-10 0,75-3 0,-128 19 0,9-1 0,-10 0 0,0 1 0,-1 1 0,1 0 0,0 1 0,26 4 0,-40-3 0,-1 0 0,1 0 0,0 0 0,-1 1 0,1-1 0,-1 1 0,0-1 0,1 1 0,-1 0 0,0 0 0,0 0 0,0 0 0,0 0 0,0 0 0,-1 1 0,1-1 0,0 1 0,-1-1 0,0 1 0,0-1 0,0 1 0,0 0 0,0 0 0,0-1 0,-1 1 0,1 0 0,-1 0 0,0 5 0,0 1 0,1 0 0,-2 1 0,1-1 0,-2 1 0,1-1 0,-1 0 0,-6 17 0,1-10 16,-1-1-1,0 0 1,-1 0-1,-1-1 1,0 0 0,-24 24-1,-80 64-1168,104-93 832,-18 14-6505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24575,'14'0'0,"12"0"0,7 4 0,-2 7 0,-7 5 0,-3 0 0,4-3 0,-2-3-8191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0:05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24575,'0'18'0,"0"19"0,0 20 0,0 28 0,0 16 0,0 9 0,0 4 0,0-5 0,0 1 0,0-9 0,0-8 0,0-12 0,0-15 0,0-19-8191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1:22:3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.png"/><Relationship Id="rId21" Type="http://schemas.openxmlformats.org/officeDocument/2006/relationships/image" Target="../media/image35.png"/><Relationship Id="rId42" Type="http://schemas.openxmlformats.org/officeDocument/2006/relationships/customXml" Target="../ink/ink21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69.png"/><Relationship Id="rId112" Type="http://schemas.openxmlformats.org/officeDocument/2006/relationships/customXml" Target="../ink/ink56.xml"/><Relationship Id="rId133" Type="http://schemas.openxmlformats.org/officeDocument/2006/relationships/image" Target="../media/image91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104.png"/><Relationship Id="rId175" Type="http://schemas.openxmlformats.org/officeDocument/2006/relationships/image" Target="../media/image112.png"/><Relationship Id="rId170" Type="http://schemas.openxmlformats.org/officeDocument/2006/relationships/customXml" Target="../ink/ink85.xml"/><Relationship Id="rId191" Type="http://schemas.openxmlformats.org/officeDocument/2006/relationships/image" Target="../media/image120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78.png"/><Relationship Id="rId11" Type="http://schemas.openxmlformats.org/officeDocument/2006/relationships/image" Target="../media/image30.png"/><Relationship Id="rId32" Type="http://schemas.openxmlformats.org/officeDocument/2006/relationships/customXml" Target="../ink/ink16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4.png"/><Relationship Id="rId102" Type="http://schemas.openxmlformats.org/officeDocument/2006/relationships/customXml" Target="../ink/ink51.xml"/><Relationship Id="rId123" Type="http://schemas.openxmlformats.org/officeDocument/2006/relationships/image" Target="../media/image86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99.png"/><Relationship Id="rId5" Type="http://schemas.openxmlformats.org/officeDocument/2006/relationships/image" Target="../media/image27.png"/><Relationship Id="rId90" Type="http://schemas.openxmlformats.org/officeDocument/2006/relationships/customXml" Target="../ink/ink45.xml"/><Relationship Id="rId95" Type="http://schemas.openxmlformats.org/officeDocument/2006/relationships/image" Target="../media/image72.png"/><Relationship Id="rId160" Type="http://schemas.openxmlformats.org/officeDocument/2006/relationships/customXml" Target="../ink/ink80.xml"/><Relationship Id="rId165" Type="http://schemas.openxmlformats.org/officeDocument/2006/relationships/image" Target="../media/image107.png"/><Relationship Id="rId181" Type="http://schemas.openxmlformats.org/officeDocument/2006/relationships/image" Target="../media/image115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94.png"/><Relationship Id="rId80" Type="http://schemas.openxmlformats.org/officeDocument/2006/relationships/customXml" Target="../ink/ink40.xml"/><Relationship Id="rId85" Type="http://schemas.openxmlformats.org/officeDocument/2006/relationships/image" Target="../media/image67.png"/><Relationship Id="rId150" Type="http://schemas.openxmlformats.org/officeDocument/2006/relationships/customXml" Target="../ink/ink75.xml"/><Relationship Id="rId155" Type="http://schemas.openxmlformats.org/officeDocument/2006/relationships/image" Target="../media/image102.png"/><Relationship Id="rId171" Type="http://schemas.openxmlformats.org/officeDocument/2006/relationships/image" Target="../media/image110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123.png"/><Relationship Id="rId12" Type="http://schemas.openxmlformats.org/officeDocument/2006/relationships/customXml" Target="../ink/ink6.xml"/><Relationship Id="rId17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customXml" Target="../ink/ink19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89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62.png"/><Relationship Id="rId91" Type="http://schemas.openxmlformats.org/officeDocument/2006/relationships/image" Target="../media/image7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97.png"/><Relationship Id="rId161" Type="http://schemas.openxmlformats.org/officeDocument/2006/relationships/image" Target="../media/image105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36.png"/><Relationship Id="rId28" Type="http://schemas.openxmlformats.org/officeDocument/2006/relationships/customXml" Target="../ink/ink14.xml"/><Relationship Id="rId49" Type="http://schemas.openxmlformats.org/officeDocument/2006/relationships/image" Target="../media/image49.png"/><Relationship Id="rId114" Type="http://schemas.openxmlformats.org/officeDocument/2006/relationships/customXml" Target="../ink/ink57.xml"/><Relationship Id="rId119" Type="http://schemas.openxmlformats.org/officeDocument/2006/relationships/image" Target="../media/image8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57.png"/><Relationship Id="rId81" Type="http://schemas.openxmlformats.org/officeDocument/2006/relationships/image" Target="../media/image6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92.png"/><Relationship Id="rId151" Type="http://schemas.openxmlformats.org/officeDocument/2006/relationships/image" Target="../media/image100.png"/><Relationship Id="rId156" Type="http://schemas.openxmlformats.org/officeDocument/2006/relationships/customXml" Target="../ink/ink78.xml"/><Relationship Id="rId177" Type="http://schemas.openxmlformats.org/officeDocument/2006/relationships/image" Target="../media/image113.png"/><Relationship Id="rId172" Type="http://schemas.openxmlformats.org/officeDocument/2006/relationships/customXml" Target="../ink/ink86.xml"/><Relationship Id="rId193" Type="http://schemas.openxmlformats.org/officeDocument/2006/relationships/image" Target="../media/image121.png"/><Relationship Id="rId13" Type="http://schemas.openxmlformats.org/officeDocument/2006/relationships/image" Target="../media/image31.png"/><Relationship Id="rId18" Type="http://schemas.openxmlformats.org/officeDocument/2006/relationships/customXml" Target="../ink/ink9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2.png"/><Relationship Id="rId76" Type="http://schemas.openxmlformats.org/officeDocument/2006/relationships/customXml" Target="../ink/ink38.xml"/><Relationship Id="rId97" Type="http://schemas.openxmlformats.org/officeDocument/2006/relationships/image" Target="../media/image73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87.png"/><Relationship Id="rId141" Type="http://schemas.openxmlformats.org/officeDocument/2006/relationships/image" Target="../media/image95.png"/><Relationship Id="rId146" Type="http://schemas.openxmlformats.org/officeDocument/2006/relationships/customXml" Target="../ink/ink73.xml"/><Relationship Id="rId167" Type="http://schemas.openxmlformats.org/officeDocument/2006/relationships/image" Target="../media/image108.png"/><Relationship Id="rId188" Type="http://schemas.openxmlformats.org/officeDocument/2006/relationships/customXml" Target="../ink/ink94.xml"/><Relationship Id="rId7" Type="http://schemas.openxmlformats.org/officeDocument/2006/relationships/image" Target="../media/image28.png"/><Relationship Id="rId71" Type="http://schemas.openxmlformats.org/officeDocument/2006/relationships/image" Target="../media/image60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116.png"/><Relationship Id="rId2" Type="http://schemas.openxmlformats.org/officeDocument/2006/relationships/customXml" Target="../ink/ink1.xml"/><Relationship Id="rId29" Type="http://schemas.openxmlformats.org/officeDocument/2006/relationships/image" Target="../media/image3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7.png"/><Relationship Id="rId66" Type="http://schemas.openxmlformats.org/officeDocument/2006/relationships/customXml" Target="../ink/ink33.xml"/><Relationship Id="rId87" Type="http://schemas.openxmlformats.org/officeDocument/2006/relationships/image" Target="../media/image68.png"/><Relationship Id="rId110" Type="http://schemas.openxmlformats.org/officeDocument/2006/relationships/customXml" Target="../ink/ink55.xml"/><Relationship Id="rId115" Type="http://schemas.openxmlformats.org/officeDocument/2006/relationships/image" Target="../media/image82.png"/><Relationship Id="rId131" Type="http://schemas.openxmlformats.org/officeDocument/2006/relationships/image" Target="../media/image90.png"/><Relationship Id="rId136" Type="http://schemas.openxmlformats.org/officeDocument/2006/relationships/customXml" Target="../ink/ink68.xml"/><Relationship Id="rId157" Type="http://schemas.openxmlformats.org/officeDocument/2006/relationships/image" Target="../media/image103.png"/><Relationship Id="rId178" Type="http://schemas.openxmlformats.org/officeDocument/2006/relationships/customXml" Target="../ink/ink89.xml"/><Relationship Id="rId61" Type="http://schemas.openxmlformats.org/officeDocument/2006/relationships/image" Target="../media/image55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111.png"/><Relationship Id="rId194" Type="http://schemas.openxmlformats.org/officeDocument/2006/relationships/customXml" Target="../ink/ink97.xml"/><Relationship Id="rId19" Type="http://schemas.openxmlformats.org/officeDocument/2006/relationships/image" Target="../media/image3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42.png"/><Relationship Id="rId56" Type="http://schemas.openxmlformats.org/officeDocument/2006/relationships/customXml" Target="../ink/ink28.xml"/><Relationship Id="rId77" Type="http://schemas.openxmlformats.org/officeDocument/2006/relationships/image" Target="../media/image63.png"/><Relationship Id="rId100" Type="http://schemas.openxmlformats.org/officeDocument/2006/relationships/customXml" Target="../ink/ink50.xml"/><Relationship Id="rId105" Type="http://schemas.openxmlformats.org/officeDocument/2006/relationships/image" Target="../media/image77.png"/><Relationship Id="rId126" Type="http://schemas.openxmlformats.org/officeDocument/2006/relationships/customXml" Target="../ink/ink63.xml"/><Relationship Id="rId147" Type="http://schemas.openxmlformats.org/officeDocument/2006/relationships/image" Target="../media/image98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50.png"/><Relationship Id="rId72" Type="http://schemas.openxmlformats.org/officeDocument/2006/relationships/customXml" Target="../ink/ink36.xml"/><Relationship Id="rId93" Type="http://schemas.openxmlformats.org/officeDocument/2006/relationships/image" Target="../media/image71.png"/><Relationship Id="rId98" Type="http://schemas.openxmlformats.org/officeDocument/2006/relationships/customXml" Target="../ink/ink49.xml"/><Relationship Id="rId121" Type="http://schemas.openxmlformats.org/officeDocument/2006/relationships/image" Target="../media/image85.png"/><Relationship Id="rId142" Type="http://schemas.openxmlformats.org/officeDocument/2006/relationships/customXml" Target="../ink/ink71.xml"/><Relationship Id="rId163" Type="http://schemas.openxmlformats.org/officeDocument/2006/relationships/image" Target="../media/image106.png"/><Relationship Id="rId184" Type="http://schemas.openxmlformats.org/officeDocument/2006/relationships/customXml" Target="../ink/ink92.xml"/><Relationship Id="rId189" Type="http://schemas.openxmlformats.org/officeDocument/2006/relationships/image" Target="../media/image119.png"/><Relationship Id="rId3" Type="http://schemas.openxmlformats.org/officeDocument/2006/relationships/image" Target="../media/image26.png"/><Relationship Id="rId25" Type="http://schemas.openxmlformats.org/officeDocument/2006/relationships/image" Target="../media/image37.png"/><Relationship Id="rId46" Type="http://schemas.openxmlformats.org/officeDocument/2006/relationships/customXml" Target="../ink/ink23.xml"/><Relationship Id="rId67" Type="http://schemas.openxmlformats.org/officeDocument/2006/relationships/image" Target="../media/image58.png"/><Relationship Id="rId116" Type="http://schemas.openxmlformats.org/officeDocument/2006/relationships/customXml" Target="../ink/ink58.xml"/><Relationship Id="rId137" Type="http://schemas.openxmlformats.org/officeDocument/2006/relationships/image" Target="../media/image93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45.png"/><Relationship Id="rId62" Type="http://schemas.openxmlformats.org/officeDocument/2006/relationships/customXml" Target="../ink/ink31.xml"/><Relationship Id="rId83" Type="http://schemas.openxmlformats.org/officeDocument/2006/relationships/image" Target="../media/image66.png"/><Relationship Id="rId88" Type="http://schemas.openxmlformats.org/officeDocument/2006/relationships/customXml" Target="../ink/ink44.xml"/><Relationship Id="rId111" Type="http://schemas.openxmlformats.org/officeDocument/2006/relationships/image" Target="../media/image80.png"/><Relationship Id="rId132" Type="http://schemas.openxmlformats.org/officeDocument/2006/relationships/customXml" Target="../ink/ink66.xml"/><Relationship Id="rId153" Type="http://schemas.openxmlformats.org/officeDocument/2006/relationships/image" Target="../media/image101.png"/><Relationship Id="rId174" Type="http://schemas.openxmlformats.org/officeDocument/2006/relationships/customXml" Target="../ink/ink87.xml"/><Relationship Id="rId179" Type="http://schemas.openxmlformats.org/officeDocument/2006/relationships/image" Target="../media/image114.png"/><Relationship Id="rId195" Type="http://schemas.openxmlformats.org/officeDocument/2006/relationships/image" Target="../media/image122.png"/><Relationship Id="rId190" Type="http://schemas.openxmlformats.org/officeDocument/2006/relationships/customXml" Target="../ink/ink95.xml"/><Relationship Id="rId15" Type="http://schemas.openxmlformats.org/officeDocument/2006/relationships/image" Target="../media/image32.png"/><Relationship Id="rId36" Type="http://schemas.openxmlformats.org/officeDocument/2006/relationships/customXml" Target="../ink/ink18.xml"/><Relationship Id="rId57" Type="http://schemas.openxmlformats.org/officeDocument/2006/relationships/image" Target="../media/image53.png"/><Relationship Id="rId106" Type="http://schemas.openxmlformats.org/officeDocument/2006/relationships/customXml" Target="../ink/ink53.xml"/><Relationship Id="rId127" Type="http://schemas.openxmlformats.org/officeDocument/2006/relationships/image" Target="../media/image88.png"/><Relationship Id="rId10" Type="http://schemas.openxmlformats.org/officeDocument/2006/relationships/customXml" Target="../ink/ink5.xml"/><Relationship Id="rId31" Type="http://schemas.openxmlformats.org/officeDocument/2006/relationships/image" Target="../media/image40.png"/><Relationship Id="rId52" Type="http://schemas.openxmlformats.org/officeDocument/2006/relationships/customXml" Target="../ink/ink26.xml"/><Relationship Id="rId73" Type="http://schemas.openxmlformats.org/officeDocument/2006/relationships/image" Target="../media/image61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61.xml"/><Relationship Id="rId143" Type="http://schemas.openxmlformats.org/officeDocument/2006/relationships/image" Target="../media/image96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109.png"/><Relationship Id="rId185" Type="http://schemas.openxmlformats.org/officeDocument/2006/relationships/image" Target="../media/image117.png"/><Relationship Id="rId4" Type="http://schemas.openxmlformats.org/officeDocument/2006/relationships/customXml" Target="../ink/ink2.xml"/><Relationship Id="rId9" Type="http://schemas.openxmlformats.org/officeDocument/2006/relationships/image" Target="../media/image29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ustomXml" Target="../ink/ink9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0.xml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customXml" Target="../ink/ink101.xml"/><Relationship Id="rId4" Type="http://schemas.openxmlformats.org/officeDocument/2006/relationships/image" Target="../media/image13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image" Target="../media/image132.png"/><Relationship Id="rId7" Type="http://schemas.openxmlformats.org/officeDocument/2006/relationships/customXml" Target="../ink/ink103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customXml" Target="../ink/ink102.xml"/><Relationship Id="rId4" Type="http://schemas.openxmlformats.org/officeDocument/2006/relationships/image" Target="../media/image1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5.xm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06.xml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7: </a:t>
            </a:r>
            <a:b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of JavaScript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  <a:p>
            <a:pPr lvl="1"/>
            <a:r>
              <a:rPr lang="en-US" dirty="0"/>
              <a:t>Located as separate file with .</a:t>
            </a:r>
            <a:r>
              <a:rPr lang="en-US" dirty="0" err="1"/>
              <a:t>js</a:t>
            </a:r>
            <a:r>
              <a:rPr lang="en-US" dirty="0"/>
              <a:t> extension</a:t>
            </a:r>
          </a:p>
          <a:p>
            <a:pPr lvl="1"/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492896"/>
            <a:ext cx="374441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  &lt;head&gt;</a:t>
            </a:r>
          </a:p>
          <a:p>
            <a:r>
              <a:rPr lang="en-US" sz="1600" dirty="0"/>
              <a:t>    &lt;script </a:t>
            </a:r>
            <a:r>
              <a:rPr lang="en-US" sz="1600" dirty="0" err="1"/>
              <a:t>src</a:t>
            </a:r>
            <a:r>
              <a:rPr lang="en-US" sz="1600" dirty="0"/>
              <a:t>="myscript.js"&gt;&lt;/script&gt;</a:t>
            </a:r>
          </a:p>
          <a:p>
            <a:r>
              <a:rPr lang="en-US" sz="1600" dirty="0"/>
              <a:t>  &lt;/head&gt;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&lt;h2&gt;This is title&lt;/h2&gt;</a:t>
            </a:r>
          </a:p>
          <a:p>
            <a:r>
              <a:rPr lang="en-US" sz="1600" dirty="0"/>
              <a:t>    &lt;p&gt;This is paragraph&lt;/p&gt;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5723964"/>
            <a:ext cx="37444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document.write</a:t>
            </a:r>
            <a:r>
              <a:rPr lang="en-US" dirty="0"/>
              <a:t>("Hello World")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529660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myscript.js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348880"/>
            <a:ext cx="3532767" cy="383227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560929" y="408499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899592" y="3501008"/>
            <a:ext cx="31683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1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JavaScript</a:t>
            </a:r>
          </a:p>
          <a:p>
            <a:pPr lvl="1"/>
            <a:r>
              <a:rPr lang="en-US" dirty="0"/>
              <a:t>Located in header of HTML document between &lt;script&gt; and &lt;/script&gt;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510049"/>
            <a:ext cx="3672408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  &lt;head&gt;</a:t>
            </a:r>
          </a:p>
          <a:p>
            <a:r>
              <a:rPr lang="en-US" sz="1600" dirty="0"/>
              <a:t>    &lt;title&gt;My First </a:t>
            </a:r>
            <a:r>
              <a:rPr lang="en-US" sz="1600" dirty="0" err="1"/>
              <a:t>Javascript</a:t>
            </a:r>
            <a:r>
              <a:rPr lang="en-US" sz="1600" dirty="0"/>
              <a:t>&lt;/title&gt;</a:t>
            </a:r>
          </a:p>
          <a:p>
            <a:r>
              <a:rPr lang="en-US" sz="1600" dirty="0"/>
              <a:t>    &lt;script&gt;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document.write</a:t>
            </a:r>
            <a:r>
              <a:rPr lang="en-US" sz="1600" dirty="0"/>
              <a:t>("Hello World")</a:t>
            </a:r>
          </a:p>
          <a:p>
            <a:r>
              <a:rPr lang="en-US" sz="1600" dirty="0"/>
              <a:t>    &lt;/script&gt;</a:t>
            </a:r>
          </a:p>
          <a:p>
            <a:r>
              <a:rPr lang="en-US" sz="1600" dirty="0"/>
              <a:t>  &lt;/head&gt;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&lt;h2&gt;This is title&lt;/h2&gt;</a:t>
            </a:r>
          </a:p>
          <a:p>
            <a:r>
              <a:rPr lang="en-US" sz="1600" dirty="0"/>
              <a:t>    &lt;p&gt;This is paragraph&lt;/p&gt;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560929" y="395813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73" y="2420888"/>
            <a:ext cx="3465887" cy="35638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573016"/>
            <a:ext cx="3240360" cy="74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JavaScript</a:t>
            </a:r>
          </a:p>
          <a:p>
            <a:pPr lvl="1"/>
            <a:r>
              <a:rPr lang="en-US" dirty="0"/>
              <a:t>Located inside of HTML element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3267" y="2337845"/>
            <a:ext cx="8053533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&lt;button type="button" </a:t>
            </a:r>
            <a:r>
              <a:rPr lang="en-US" sz="1600" dirty="0" err="1"/>
              <a:t>onclick</a:t>
            </a:r>
            <a:r>
              <a:rPr lang="en-US" sz="1600" dirty="0"/>
              <a:t> ="alert('Welcome to JS!')"&gt;Click button&lt;/button&gt;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203848" y="3429000"/>
            <a:ext cx="309634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3" y="4276585"/>
            <a:ext cx="8141567" cy="22487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547664" y="5373216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18864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  <a:p>
            <a:pPr lvl="1"/>
            <a:r>
              <a:rPr lang="en-US" dirty="0"/>
              <a:t>JavaScript can "display" data in different ways</a:t>
            </a:r>
          </a:p>
          <a:p>
            <a:pPr lvl="2"/>
            <a:r>
              <a:rPr lang="en-US" dirty="0"/>
              <a:t>Writing into an HTML element, using </a:t>
            </a:r>
            <a:r>
              <a:rPr lang="en-US" b="1" dirty="0" err="1">
                <a:solidFill>
                  <a:srgbClr val="FF0000"/>
                </a:solidFill>
              </a:rPr>
              <a:t>innerHTML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dirty="0"/>
          </a:p>
          <a:p>
            <a:pPr lvl="2"/>
            <a:r>
              <a:rPr lang="en-US" dirty="0"/>
              <a:t>Writing into the HTML output using </a:t>
            </a: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Writing into an alert box, using </a:t>
            </a:r>
            <a:r>
              <a:rPr lang="en-US" b="1" dirty="0" err="1">
                <a:solidFill>
                  <a:srgbClr val="FF0000"/>
                </a:solidFill>
              </a:rPr>
              <a:t>window.alert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Writing into the browser console, using </a:t>
            </a:r>
            <a:r>
              <a:rPr lang="en-US" b="1" dirty="0">
                <a:solidFill>
                  <a:srgbClr val="FF0000"/>
                </a:solidFill>
              </a:rPr>
              <a:t>console.log()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9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Using </a:t>
            </a:r>
            <a:r>
              <a:rPr lang="en-US" sz="1800" dirty="0" err="1"/>
              <a:t>innerHTML</a:t>
            </a:r>
            <a:endParaRPr lang="en-US" sz="1800" dirty="0"/>
          </a:p>
          <a:p>
            <a:pPr lvl="1"/>
            <a:r>
              <a:rPr lang="en-US" sz="1600" dirty="0"/>
              <a:t>To access an HTML element, JavaScript can use the </a:t>
            </a:r>
            <a:r>
              <a:rPr lang="en-US" sz="1600" b="1" dirty="0" err="1">
                <a:solidFill>
                  <a:srgbClr val="FF0000"/>
                </a:solidFill>
              </a:rPr>
              <a:t>document.getElementById</a:t>
            </a:r>
            <a:r>
              <a:rPr lang="en-US" sz="1600" b="1" dirty="0">
                <a:solidFill>
                  <a:srgbClr val="FF0000"/>
                </a:solidFill>
              </a:rPr>
              <a:t>(id)</a:t>
            </a:r>
            <a:r>
              <a:rPr lang="en-US" sz="1600" dirty="0"/>
              <a:t> method.</a:t>
            </a:r>
          </a:p>
          <a:p>
            <a:pPr lvl="2"/>
            <a:r>
              <a:rPr lang="en-US" sz="1600" dirty="0"/>
              <a:t>The </a:t>
            </a:r>
            <a:r>
              <a:rPr lang="en-US" sz="1600" b="1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attribute defines the HTML element</a:t>
            </a:r>
          </a:p>
          <a:p>
            <a:pPr lvl="2"/>
            <a:r>
              <a:rPr lang="en-US" sz="1600" dirty="0"/>
              <a:t>The </a:t>
            </a:r>
            <a:r>
              <a:rPr lang="en-US" sz="1600" b="1" dirty="0" err="1">
                <a:solidFill>
                  <a:srgbClr val="FF0000"/>
                </a:solidFill>
              </a:rPr>
              <a:t>innerHTML</a:t>
            </a:r>
            <a:r>
              <a:rPr lang="en-US" sz="1600" dirty="0"/>
              <a:t> property defines the HTML content</a:t>
            </a:r>
          </a:p>
          <a:p>
            <a:pPr lvl="1"/>
            <a:endParaRPr 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79583" y="3645024"/>
            <a:ext cx="490688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&lt;h2&gt;My First Web Page&lt;/h2&gt;</a:t>
            </a:r>
          </a:p>
          <a:p>
            <a:r>
              <a:rPr lang="en-US" sz="1400" dirty="0"/>
              <a:t>  &lt;p&gt;My First Paragraph.&lt;/p&gt;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5 + 6;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623465"/>
            <a:ext cx="2718228" cy="272286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5508104" y="49411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827584" y="5589240"/>
            <a:ext cx="446449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3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testing purposes, it is convenient to use </a:t>
            </a: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381642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&lt;h2&gt;My First Web Page&lt;/h2&gt;</a:t>
            </a:r>
          </a:p>
          <a:p>
            <a:r>
              <a:rPr lang="en-US" dirty="0"/>
              <a:t>  &lt;p&gt;My First Paragraph.&lt;/p&gt;</a:t>
            </a:r>
          </a:p>
          <a:p>
            <a:endParaRPr lang="en-US" dirty="0"/>
          </a:p>
          <a:p>
            <a:r>
              <a:rPr lang="en-US" dirty="0"/>
              <a:t>  &lt;script&gt;</a:t>
            </a:r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(5 + 6);</a:t>
            </a:r>
          </a:p>
          <a:p>
            <a:r>
              <a:rPr lang="en-US" dirty="0"/>
              <a:t>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7624" y="4941168"/>
            <a:ext cx="23762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01" y="2564904"/>
            <a:ext cx="3277734" cy="32833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850468" y="409856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You can use an alert box to display data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2708920"/>
            <a:ext cx="381642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&lt;h2&gt;My First Web Page&lt;/h2&gt;</a:t>
            </a:r>
          </a:p>
          <a:p>
            <a:r>
              <a:rPr lang="en-US" dirty="0"/>
              <a:t>  &lt;p&gt;My First Paragraph.&lt;/p&gt;</a:t>
            </a:r>
          </a:p>
          <a:p>
            <a:endParaRPr lang="en-US" dirty="0"/>
          </a:p>
          <a:p>
            <a:r>
              <a:rPr lang="en-US" dirty="0"/>
              <a:t>  &lt;script&gt;</a:t>
            </a:r>
          </a:p>
          <a:p>
            <a:r>
              <a:rPr lang="en-US" dirty="0"/>
              <a:t>    </a:t>
            </a:r>
            <a:r>
              <a:rPr lang="en-US" dirty="0" err="1"/>
              <a:t>window.alert</a:t>
            </a:r>
            <a:r>
              <a:rPr lang="en-US" dirty="0"/>
              <a:t>(5 + 6);</a:t>
            </a:r>
          </a:p>
          <a:p>
            <a:r>
              <a:rPr lang="en-US" dirty="0"/>
              <a:t>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4941168"/>
            <a:ext cx="201622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4850468" y="409856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00" y="2708919"/>
            <a:ext cx="3117965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Statement</a:t>
            </a:r>
          </a:p>
          <a:p>
            <a:pPr lvl="1"/>
            <a:r>
              <a:rPr lang="en-US" dirty="0"/>
              <a:t>JavaScript statements are commands to the web browser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JavaScript Comments</a:t>
            </a:r>
          </a:p>
          <a:p>
            <a:pPr lvl="1"/>
            <a:r>
              <a:rPr lang="en-US" dirty="0"/>
              <a:t>Single line comments start with </a:t>
            </a:r>
            <a:r>
              <a:rPr lang="en-US" dirty="0">
                <a:solidFill>
                  <a:srgbClr val="FF0000"/>
                </a:solidFill>
              </a:rPr>
              <a:t>//</a:t>
            </a:r>
          </a:p>
          <a:p>
            <a:pPr lvl="1"/>
            <a:r>
              <a:rPr lang="en-US" dirty="0"/>
              <a:t>Multi line comments start with </a:t>
            </a:r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and end with </a:t>
            </a:r>
            <a:r>
              <a:rPr lang="en-US" dirty="0">
                <a:solidFill>
                  <a:srgbClr val="FF0000"/>
                </a:solidFill>
              </a:rPr>
              <a:t>*/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896"/>
            <a:ext cx="5810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Variable is a space for storing data</a:t>
            </a:r>
          </a:p>
          <a:p>
            <a:pPr lvl="1"/>
            <a:r>
              <a:rPr lang="en-US" dirty="0"/>
              <a:t>Declare variables using 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keyword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3068960"/>
            <a:ext cx="7200000" cy="1811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5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</a:p>
          <a:p>
            <a:pPr lvl="1"/>
            <a:r>
              <a:rPr lang="en-US" altLang="ko-KR" dirty="0"/>
              <a:t>CSS Box Model consists of the followings:</a:t>
            </a:r>
          </a:p>
          <a:p>
            <a:pPr lvl="2"/>
            <a:r>
              <a:rPr lang="en-US" altLang="ko-KR" dirty="0"/>
              <a:t>margins, borders, padding, and the actual content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Width and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of an Element</a:t>
            </a:r>
          </a:p>
          <a:p>
            <a:pPr lvl="2"/>
            <a:r>
              <a:rPr lang="en-US" altLang="ko-KR" dirty="0"/>
              <a:t>How to calculate box size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81" y="3861048"/>
            <a:ext cx="467343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All JavaScript variables must be identified with unique names</a:t>
            </a:r>
          </a:p>
          <a:p>
            <a:pPr lvl="2"/>
            <a:r>
              <a:rPr lang="en-US" dirty="0"/>
              <a:t>Identifiers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general rules for constructing names for variables (unique identifiers) are:</a:t>
            </a:r>
          </a:p>
          <a:p>
            <a:pPr lvl="2"/>
            <a:r>
              <a:rPr lang="en-US" dirty="0"/>
              <a:t>Names can contain letters, digits, underscores, and dollar signs</a:t>
            </a:r>
          </a:p>
          <a:p>
            <a:pPr lvl="2"/>
            <a:r>
              <a:rPr lang="en-US" dirty="0"/>
              <a:t>Names must begin with a letter</a:t>
            </a:r>
          </a:p>
          <a:p>
            <a:pPr lvl="2"/>
            <a:r>
              <a:rPr lang="en-US" dirty="0"/>
              <a:t>Names can also begin with $ and _</a:t>
            </a:r>
          </a:p>
          <a:p>
            <a:pPr lvl="2"/>
            <a:r>
              <a:rPr lang="en-US" dirty="0"/>
              <a:t>Names are case sensitive (y and Y are different variables)</a:t>
            </a:r>
          </a:p>
          <a:p>
            <a:pPr lvl="2"/>
            <a:r>
              <a:rPr lang="en-US" dirty="0"/>
              <a:t>Reserved words (like JavaScript keywords)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220416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Reserved keywords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492896"/>
            <a:ext cx="6480000" cy="365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89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Variable&lt;/h2&gt;</a:t>
            </a:r>
          </a:p>
          <a:p>
            <a:r>
              <a:rPr lang="en-US" sz="1400" dirty="0"/>
              <a:t>  &lt;p&gt;Create, assign and display variable value&lt;/p&gt;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carName</a:t>
            </a:r>
            <a:r>
              <a:rPr lang="en-US" sz="1400" dirty="0"/>
              <a:t> = "Volvo";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= </a:t>
            </a:r>
            <a:r>
              <a:rPr lang="en-US" sz="1400" dirty="0" err="1"/>
              <a:t>carName</a:t>
            </a:r>
            <a:r>
              <a:rPr lang="en-US" sz="1400" dirty="0"/>
              <a:t>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344122"/>
            <a:ext cx="3240360" cy="323484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988631" y="3788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Arithmetic</a:t>
            </a:r>
          </a:p>
          <a:p>
            <a:pPr lvl="1"/>
            <a:r>
              <a:rPr lang="en-US" dirty="0"/>
              <a:t>Arithmetic operators perform arithmetic on numbers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20888"/>
            <a:ext cx="7105650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72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Assignment Operators</a:t>
            </a:r>
          </a:p>
          <a:p>
            <a:pPr lvl="1"/>
            <a:r>
              <a:rPr lang="en-US" dirty="0"/>
              <a:t>Assignment operators assign values to JavaScript variables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4" y="2492896"/>
            <a:ext cx="8095272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50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Comparison operators are used in logical statements to determine equality or difference between variables or values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06" y="2780928"/>
            <a:ext cx="6027787" cy="356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45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== </a:t>
            </a:r>
          </a:p>
          <a:p>
            <a:pPr lvl="2"/>
            <a:r>
              <a:rPr lang="en-US" dirty="0"/>
              <a:t>Abstract Equality Comparison </a:t>
            </a:r>
          </a:p>
          <a:p>
            <a:pPr lvl="3"/>
            <a:r>
              <a:rPr lang="en-US" dirty="0"/>
              <a:t>"loose equality", "double equals"</a:t>
            </a:r>
          </a:p>
          <a:p>
            <a:pPr lvl="2"/>
            <a:r>
              <a:rPr lang="en-US" dirty="0"/>
              <a:t>Compare the identity of two operands even though, they are not of a similar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=== </a:t>
            </a:r>
          </a:p>
          <a:p>
            <a:pPr lvl="2"/>
            <a:r>
              <a:rPr lang="en-US" dirty="0"/>
              <a:t>Strict Equality Comparison</a:t>
            </a:r>
          </a:p>
          <a:p>
            <a:pPr lvl="3"/>
            <a:r>
              <a:rPr lang="en-US" dirty="0"/>
              <a:t>"strict equality", "triple equals“</a:t>
            </a:r>
          </a:p>
          <a:p>
            <a:pPr lvl="2"/>
            <a:r>
              <a:rPr lang="en-US" dirty="0"/>
              <a:t>Both the type and the value we are comparing have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167716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Difference between double equals and triple equals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</a:t>
            </a:r>
            <a:r>
              <a:rPr lang="en-US" sz="1400" dirty="0" err="1"/>
              <a:t>Comparsion</a:t>
            </a:r>
            <a:r>
              <a:rPr lang="en-US" sz="1400" dirty="0"/>
              <a:t>&lt;/h2&gt;</a:t>
            </a:r>
          </a:p>
          <a:p>
            <a:r>
              <a:rPr lang="en-US" sz="1400" dirty="0"/>
              <a:t>  &lt;p&gt;The result of comparison:&lt;/p&gt;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a = 10;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= (a == "10");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988631" y="3788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80" y="2348880"/>
            <a:ext cx="3388151" cy="31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Comparison Operators</a:t>
            </a:r>
          </a:p>
          <a:p>
            <a:pPr lvl="1"/>
            <a:r>
              <a:rPr lang="en-US" dirty="0"/>
              <a:t>Difference between double equals and triple equals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</a:t>
            </a:r>
            <a:r>
              <a:rPr lang="en-US" sz="1400" dirty="0" err="1"/>
              <a:t>Comparsion</a:t>
            </a:r>
            <a:r>
              <a:rPr lang="en-US" sz="1400" dirty="0"/>
              <a:t>&lt;/h2&gt;</a:t>
            </a:r>
          </a:p>
          <a:p>
            <a:r>
              <a:rPr lang="en-US" sz="1400" dirty="0"/>
              <a:t>  &lt;p&gt;The result of comparison:&lt;/p&gt;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a = 10;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= (a === "10");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988631" y="3788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94" y="2400384"/>
            <a:ext cx="327458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Data Types</a:t>
            </a:r>
          </a:p>
          <a:p>
            <a:pPr lvl="1"/>
            <a:r>
              <a:rPr lang="en-US" dirty="0"/>
              <a:t>JavaScript variables can hold different data types: numbers, strings, objects and more: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length = 16;                               		// Number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                      		// 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    	// Object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When adding a number and a string, JavaScript will treat the number as a 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16 + "Volvo";	//Output: 16Volvo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"Volvo" + 16;	//Output: Volvo16</a:t>
            </a:r>
          </a:p>
          <a:p>
            <a:pPr lvl="2"/>
            <a:r>
              <a:rPr lang="da-DK" dirty="0"/>
              <a:t>var x = 16 + 4 + "Volvo";	//Output: </a:t>
            </a:r>
            <a:r>
              <a:rPr lang="en-US" dirty="0"/>
              <a:t>20Volvo</a:t>
            </a:r>
          </a:p>
          <a:p>
            <a:pPr lvl="2"/>
            <a:r>
              <a:rPr lang="da-DK" dirty="0"/>
              <a:t>var x = "Volvo" + 16 + 4;	//Output: </a:t>
            </a:r>
            <a:r>
              <a:rPr lang="en-US" dirty="0"/>
              <a:t>Volvo164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CSS Display</a:t>
            </a:r>
          </a:p>
          <a:p>
            <a:pPr lvl="1"/>
            <a:r>
              <a:rPr lang="en-US" altLang="ko-KR" dirty="0"/>
              <a:t>display: block</a:t>
            </a:r>
          </a:p>
          <a:p>
            <a:pPr lvl="1"/>
            <a:r>
              <a:rPr lang="en-US" altLang="ko-KR" dirty="0"/>
              <a:t>display: inline</a:t>
            </a:r>
          </a:p>
          <a:p>
            <a:pPr lvl="1"/>
            <a:r>
              <a:rPr lang="en-US" altLang="ko-KR" dirty="0"/>
              <a:t>display: none</a:t>
            </a:r>
          </a:p>
          <a:p>
            <a:pPr lvl="1"/>
            <a:r>
              <a:rPr lang="en-US" altLang="ko-KR" dirty="0"/>
              <a:t>visibility: hidden</a:t>
            </a:r>
          </a:p>
          <a:p>
            <a:pPr lvl="1"/>
            <a:r>
              <a:rPr lang="en-US" altLang="ko-KR" dirty="0"/>
              <a:t>display: inline-block</a:t>
            </a:r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The position property specifies the type of positioning method used for an element</a:t>
            </a:r>
          </a:p>
          <a:p>
            <a:pPr lvl="1"/>
            <a:r>
              <a:rPr lang="en-US" altLang="ko-KR" dirty="0"/>
              <a:t>Static positioning</a:t>
            </a:r>
          </a:p>
          <a:p>
            <a:pPr lvl="1"/>
            <a:r>
              <a:rPr lang="en-US" altLang="ko-KR" dirty="0"/>
              <a:t>Relative positioning</a:t>
            </a:r>
          </a:p>
          <a:p>
            <a:pPr lvl="1"/>
            <a:r>
              <a:rPr lang="en-US" altLang="ko-KR" dirty="0"/>
              <a:t>Absolute positioning</a:t>
            </a:r>
          </a:p>
          <a:p>
            <a:pPr lvl="1"/>
            <a:r>
              <a:rPr lang="en-US" altLang="ko-KR" dirty="0"/>
              <a:t>Fixed positioning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48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5 + 5;		//Output: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y = "5" + 5;	//Output: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z = "Hello" + 5;	//Output:</a:t>
            </a:r>
          </a:p>
        </p:txBody>
      </p:sp>
    </p:spTree>
    <p:extLst>
      <p:ext uri="{BB962C8B-B14F-4D97-AF65-F5344CB8AC3E}">
        <p14:creationId xmlns:p14="http://schemas.microsoft.com/office/powerpoint/2010/main" val="2078367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  <a:p>
            <a:pPr lvl="1"/>
            <a:r>
              <a:rPr lang="en-US" dirty="0"/>
              <a:t>JavaScript has dynamic types</a:t>
            </a:r>
          </a:p>
          <a:p>
            <a:pPr lvl="2"/>
            <a:r>
              <a:rPr lang="en-US" dirty="0"/>
              <a:t>The same variable can be used to hold different data types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x;           	// Now x is undefined</a:t>
            </a:r>
          </a:p>
          <a:p>
            <a:pPr lvl="2"/>
            <a:r>
              <a:rPr lang="en-US" dirty="0"/>
              <a:t>x = 5;           	// Now x is a Number</a:t>
            </a:r>
          </a:p>
          <a:p>
            <a:pPr lvl="2"/>
            <a:r>
              <a:rPr lang="en-US" dirty="0"/>
              <a:t>x = "John";      // Now x is a String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6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  <a:p>
            <a:pPr lvl="1"/>
            <a:r>
              <a:rPr lang="en-US" dirty="0"/>
              <a:t>Function is a black box that accepts input, performs a specific operation and returns a result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87" y="2924944"/>
            <a:ext cx="6214425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159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Functions</a:t>
            </a:r>
          </a:p>
          <a:p>
            <a:pPr lvl="1"/>
            <a:r>
              <a:rPr lang="en-US" dirty="0"/>
              <a:t>Syntax</a:t>
            </a:r>
          </a:p>
          <a:p>
            <a:pPr marL="914400" lvl="2" indent="0">
              <a:buNone/>
            </a:pPr>
            <a:r>
              <a:rPr lang="en-US" dirty="0"/>
              <a:t>function name(parameter1, parameter2, parameter3) {</a:t>
            </a:r>
          </a:p>
          <a:p>
            <a:pPr marL="914400" lvl="2" indent="0">
              <a:buNone/>
            </a:pPr>
            <a:r>
              <a:rPr lang="en-US" dirty="0"/>
              <a:t>  // code to be executed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Function Invocation</a:t>
            </a:r>
          </a:p>
          <a:p>
            <a:pPr lvl="2"/>
            <a:r>
              <a:rPr lang="en-US" dirty="0"/>
              <a:t>When it is invoked (called) from JavaScript code</a:t>
            </a:r>
          </a:p>
          <a:p>
            <a:pPr lvl="2"/>
            <a:r>
              <a:rPr lang="en-US" dirty="0"/>
              <a:t>Automatically (self invoked)</a:t>
            </a:r>
          </a:p>
          <a:p>
            <a:pPr lvl="2"/>
            <a:r>
              <a:rPr lang="en-US" dirty="0"/>
              <a:t>When an event occurs (when a user clicks a button)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8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is invoked from JavaScript code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2414498"/>
            <a:ext cx="440283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Function&lt;/h2&gt;</a:t>
            </a:r>
          </a:p>
          <a:p>
            <a:r>
              <a:rPr lang="en-US" sz="1400" dirty="0"/>
              <a:t>  &lt;p&gt;Convert from Fahrenheit to Celsius&lt;/p&gt;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function </a:t>
            </a:r>
            <a:r>
              <a:rPr lang="en-US" sz="1400" dirty="0" err="1"/>
              <a:t>toCelsius</a:t>
            </a:r>
            <a:r>
              <a:rPr lang="en-US" sz="1400" dirty="0"/>
              <a:t>(f) {</a:t>
            </a:r>
          </a:p>
          <a:p>
            <a:r>
              <a:rPr lang="en-US" sz="1400" dirty="0"/>
              <a:t>      return (5/9) * (f-32);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toCelsius</a:t>
            </a:r>
            <a:r>
              <a:rPr lang="en-US" sz="1400" dirty="0"/>
              <a:t>(77);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4149080"/>
            <a:ext cx="2016224" cy="74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94" y="2381689"/>
            <a:ext cx="3553002" cy="353478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978706" y="411191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7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is invoked from JavaScript code</a:t>
            </a:r>
          </a:p>
          <a:p>
            <a:pPr lvl="1"/>
            <a:r>
              <a:rPr lang="en-US" dirty="0"/>
              <a:t>Function expressions will execute automatically if the expression is followed by ()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3057341"/>
            <a:ext cx="440283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&lt;h2&gt;JavaScript Function&lt;/h2&gt;</a:t>
            </a:r>
          </a:p>
          <a:p>
            <a:r>
              <a:rPr lang="en-US" sz="1400" dirty="0"/>
              <a:t>  &lt;p&gt;Automatically invoked function&lt;/p&gt;</a:t>
            </a:r>
          </a:p>
          <a:p>
            <a:r>
              <a:rPr lang="en-US" sz="1400" dirty="0"/>
              <a:t>  &lt;p id="demo"&gt;&lt;/p&gt;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&lt;script&gt;</a:t>
            </a:r>
          </a:p>
          <a:p>
            <a:r>
              <a:rPr lang="en-US" sz="1400" dirty="0"/>
              <a:t>     (function () 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</a:t>
            </a:r>
          </a:p>
          <a:p>
            <a:r>
              <a:rPr lang="en-US" sz="1400" dirty="0"/>
              <a:t>	= "Hello! I called myself";</a:t>
            </a:r>
          </a:p>
          <a:p>
            <a:r>
              <a:rPr lang="en-US" sz="1400" dirty="0"/>
              <a:t>     })();</a:t>
            </a:r>
          </a:p>
          <a:p>
            <a:r>
              <a:rPr lang="en-US" sz="1400" dirty="0"/>
              <a:t>  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791923"/>
            <a:ext cx="40324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오른쪽 화살표 6"/>
          <p:cNvSpPr/>
          <p:nvPr/>
        </p:nvSpPr>
        <p:spPr>
          <a:xfrm>
            <a:off x="4978706" y="475475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28" y="2991723"/>
            <a:ext cx="324339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6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event occurs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2276872"/>
            <a:ext cx="74888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  function greeting(title, name) {</a:t>
            </a:r>
          </a:p>
          <a:p>
            <a:r>
              <a:rPr lang="en-US" dirty="0"/>
              <a:t>     alert("Hello" + " " + title + " " + name + "!");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 ="greeting('Mr.', 'Hong')"&gt;Click Here&lt;/button&gt;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590128"/>
            <a:ext cx="7488832" cy="20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FFCF1-DBCB-4204-A1F2-C77E3889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12DF-6509-4D47-9887-BC7F3147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 </a:t>
            </a:r>
            <a:r>
              <a:rPr lang="en-US" altLang="ko-KR"/>
              <a:t>Strings</a:t>
            </a:r>
          </a:p>
          <a:p>
            <a:pPr lvl="1"/>
            <a:r>
              <a:rPr lang="en-US" altLang="ko-KR"/>
              <a:t>A JavaScript string is zero or more characters written inside quotes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B2B8FA-C69C-4FAE-B7D1-B09A850D3420}"/>
              </a:ext>
            </a:extLst>
          </p:cNvPr>
          <p:cNvSpPr/>
          <p:nvPr/>
        </p:nvSpPr>
        <p:spPr>
          <a:xfrm>
            <a:off x="485263" y="2567685"/>
            <a:ext cx="440283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/>
              <a:t>&lt;!DOCTYPE html&gt;</a:t>
            </a:r>
          </a:p>
          <a:p>
            <a:r>
              <a:rPr lang="en-US" sz="1400"/>
              <a:t>&lt;html&gt;</a:t>
            </a:r>
          </a:p>
          <a:p>
            <a:r>
              <a:rPr lang="en-US" sz="1400"/>
              <a:t>&lt;body&gt;</a:t>
            </a:r>
          </a:p>
          <a:p>
            <a:r>
              <a:rPr lang="en-US" sz="1400"/>
              <a:t>  &lt;h2&gt;JavaScript Strings&lt;/h2&gt;</a:t>
            </a:r>
          </a:p>
          <a:p>
            <a:r>
              <a:rPr lang="en-US" sz="1400"/>
              <a:t>  &lt;p&gt;The result of strings:&lt;/p&gt;</a:t>
            </a:r>
          </a:p>
          <a:p>
            <a:r>
              <a:rPr lang="en-US" sz="1400"/>
              <a:t>  &lt;p id="demo"&gt;&lt;/p&gt;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&lt;script&gt;</a:t>
            </a:r>
          </a:p>
          <a:p>
            <a:r>
              <a:rPr lang="en-US" sz="1400"/>
              <a:t>    var text = "John Doe";</a:t>
            </a:r>
          </a:p>
          <a:p>
            <a:r>
              <a:rPr lang="en-US" sz="1400"/>
              <a:t>    document.getElementById("demo").innerHTML = 	text;</a:t>
            </a:r>
          </a:p>
          <a:p>
            <a:r>
              <a:rPr lang="en-US" sz="1400"/>
              <a:t>  &lt;/script&gt;</a:t>
            </a:r>
          </a:p>
          <a:p>
            <a:r>
              <a:rPr lang="en-US" sz="1400"/>
              <a:t>&lt;/body&gt;</a:t>
            </a:r>
          </a:p>
          <a:p>
            <a:r>
              <a:rPr lang="en-US" sz="1400"/>
              <a:t>&lt;/html&gt; </a:t>
            </a:r>
            <a:endParaRPr lang="en-US" sz="1400" dirty="0"/>
          </a:p>
        </p:txBody>
      </p:sp>
      <p:sp>
        <p:nvSpPr>
          <p:cNvPr id="5" name="오른쪽 화살표 5">
            <a:extLst>
              <a:ext uri="{FF2B5EF4-FFF2-40B4-BE49-F238E27FC236}">
                <a16:creationId xmlns:a16="http://schemas.microsoft.com/office/drawing/2014/main" id="{890A8815-FE8D-4FC4-B9F8-90EC7AE92C33}"/>
              </a:ext>
            </a:extLst>
          </p:cNvPr>
          <p:cNvSpPr/>
          <p:nvPr/>
        </p:nvSpPr>
        <p:spPr>
          <a:xfrm>
            <a:off x="5016694" y="39419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6E573-CB6E-4D51-9151-51D99FAA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008" y="2420888"/>
            <a:ext cx="2855855" cy="33935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A2E38B-8482-42C4-8AB3-3A0B37D3BFB4}"/>
              </a:ext>
            </a:extLst>
          </p:cNvPr>
          <p:cNvCxnSpPr>
            <a:cxnSpLocks/>
          </p:cNvCxnSpPr>
          <p:nvPr/>
        </p:nvCxnSpPr>
        <p:spPr>
          <a:xfrm>
            <a:off x="827584" y="4509120"/>
            <a:ext cx="18002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7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FFCF1-DBCB-4204-A1F2-C77E3889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12DF-6509-4D47-9887-BC7F3147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 </a:t>
            </a:r>
            <a:r>
              <a:rPr lang="en-US" altLang="ko-KR"/>
              <a:t>Strings Methods</a:t>
            </a:r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length</a:t>
            </a:r>
            <a:r>
              <a:rPr lang="en-US" altLang="ko-KR"/>
              <a:t> property returns the length of a string</a:t>
            </a:r>
          </a:p>
          <a:p>
            <a:pPr lvl="2"/>
            <a:r>
              <a:rPr lang="en-US" altLang="ko-KR"/>
              <a:t>var txt = "ABCDEFGHIJKLMNOPQRSTUVWXYZ";</a:t>
            </a:r>
          </a:p>
          <a:p>
            <a:pPr lvl="2"/>
            <a:r>
              <a:rPr lang="en-US" altLang="ko-KR"/>
              <a:t>var length = txt.length;	//Output: 26</a:t>
            </a:r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slice()</a:t>
            </a:r>
            <a:r>
              <a:rPr lang="en-US" altLang="ko-KR"/>
              <a:t> extracts a part of a string and returns the extracted part in a new string</a:t>
            </a:r>
          </a:p>
          <a:p>
            <a:pPr lvl="2"/>
            <a:r>
              <a:rPr lang="en-US" altLang="ko-KR"/>
              <a:t>var str = "Apple, Banana, Kiwi";</a:t>
            </a:r>
          </a:p>
          <a:p>
            <a:pPr lvl="2"/>
            <a:r>
              <a:rPr lang="en-US" altLang="ko-KR"/>
              <a:t>var part = str.slice(7, 13);	//Output: Banana</a:t>
            </a:r>
          </a:p>
          <a:p>
            <a:pPr lvl="2"/>
            <a:r>
              <a:rPr lang="en-US" altLang="ko-KR"/>
              <a:t>var part = str.slice(-12, -6);	//Output: Banana</a:t>
            </a:r>
          </a:p>
          <a:p>
            <a:pPr lvl="2"/>
            <a:r>
              <a:rPr lang="en-US" altLang="ko-KR"/>
              <a:t>var part = str.slice(7);		//Output: Banana, Kiwi</a:t>
            </a:r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71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EC02-224B-481F-8285-35173B32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B926F-043F-41F2-A011-9A5BCAD3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Strings Methods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FF0000"/>
                </a:solidFill>
              </a:rPr>
              <a:t>replace()</a:t>
            </a:r>
            <a:r>
              <a:rPr lang="en-US" altLang="ko-KR" dirty="0"/>
              <a:t> method replaces a specified value with another value in a string</a:t>
            </a:r>
          </a:p>
          <a:p>
            <a:pPr lvl="2"/>
            <a:r>
              <a:rPr lang="en-US" altLang="ko-KR" dirty="0"/>
              <a:t>var text = "Hi!";</a:t>
            </a:r>
          </a:p>
          <a:p>
            <a:pPr lvl="2"/>
            <a:r>
              <a:rPr lang="en-US" altLang="ko-KR" dirty="0"/>
              <a:t>var </a:t>
            </a:r>
            <a:r>
              <a:rPr lang="en-US" altLang="ko-KR" dirty="0" err="1"/>
              <a:t>newText</a:t>
            </a:r>
            <a:r>
              <a:rPr lang="en-US" altLang="ko-KR" dirty="0"/>
              <a:t> = </a:t>
            </a:r>
            <a:r>
              <a:rPr lang="en-US" altLang="ko-KR" dirty="0" err="1"/>
              <a:t>text.replace</a:t>
            </a:r>
            <a:r>
              <a:rPr lang="en-US" altLang="ko-KR" dirty="0"/>
              <a:t>("Hi", "Hello");   //Output: Hello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string is converted to upper case with </a:t>
            </a:r>
            <a:r>
              <a:rPr lang="en-US" altLang="ko-KR" b="1" dirty="0" err="1">
                <a:solidFill>
                  <a:srgbClr val="FF0000"/>
                </a:solidFill>
              </a:rPr>
              <a:t>toUpperCase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 and to lower case with  </a:t>
            </a:r>
            <a:r>
              <a:rPr lang="en-US" altLang="ko-KR" b="1" dirty="0" err="1">
                <a:solidFill>
                  <a:srgbClr val="FF0000"/>
                </a:solidFill>
              </a:rPr>
              <a:t>toLowerCase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altLang="ko-KR" dirty="0"/>
              <a:t>var text1 = "Hello World!";</a:t>
            </a:r>
          </a:p>
          <a:p>
            <a:pPr lvl="2"/>
            <a:r>
              <a:rPr lang="en-US" altLang="ko-KR" dirty="0"/>
              <a:t>var text2 = text1.toUpperCase();	   //Output: HELLO WORLD!</a:t>
            </a:r>
          </a:p>
          <a:p>
            <a:pPr lvl="2"/>
            <a:r>
              <a:rPr lang="en-US" altLang="ko-KR" dirty="0"/>
              <a:t>var text2 = text1.toLowerCase();	   //Output: hello world!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2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76872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37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6F95-3785-4406-ABB6-816CB2E2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FBB9-E4E8-4097-8251-CD68FD4F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JavaScript</a:t>
            </a:r>
            <a:r>
              <a:rPr lang="ko-KR" altLang="en-US"/>
              <a:t> </a:t>
            </a:r>
            <a:r>
              <a:rPr lang="en-US" altLang="ko-KR"/>
              <a:t>Strings Methods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concat() </a:t>
            </a:r>
            <a:r>
              <a:rPr lang="en-US" altLang="ko-KR"/>
              <a:t>joins two or more strings</a:t>
            </a:r>
          </a:p>
          <a:p>
            <a:pPr lvl="2"/>
            <a:r>
              <a:rPr lang="en-US" altLang="ko-KR"/>
              <a:t>var text1 = "Hello";</a:t>
            </a:r>
          </a:p>
          <a:p>
            <a:pPr lvl="2"/>
            <a:r>
              <a:rPr lang="en-US" altLang="ko-KR"/>
              <a:t>var text2 = "World";</a:t>
            </a:r>
          </a:p>
          <a:p>
            <a:pPr lvl="2"/>
            <a:r>
              <a:rPr lang="en-US" altLang="ko-KR"/>
              <a:t>var text3 = text1.concat(" ", text2);   //Output: Hello World</a:t>
            </a:r>
          </a:p>
          <a:p>
            <a:pPr lvl="2"/>
            <a:r>
              <a:rPr lang="en-US" altLang="ko-KR"/>
              <a:t>var text4 = "Hello" + " " + "World!"; //Output: Hello World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charAt()</a:t>
            </a:r>
            <a:r>
              <a:rPr lang="en-US" altLang="ko-KR"/>
              <a:t> method returns the character at a specified index (position) in a string</a:t>
            </a:r>
          </a:p>
          <a:p>
            <a:pPr lvl="2"/>
            <a:r>
              <a:rPr lang="en-US" altLang="ko-KR"/>
              <a:t>var text = "HELLO WORLD";</a:t>
            </a:r>
          </a:p>
          <a:p>
            <a:pPr lvl="2"/>
            <a:r>
              <a:rPr lang="en-US" altLang="ko-KR"/>
              <a:t>var ch = text.charCodeAt(0); 	//Output: H</a:t>
            </a:r>
          </a:p>
          <a:p>
            <a:pPr lvl="2"/>
            <a:r>
              <a:rPr lang="en-US" altLang="ko-KR"/>
              <a:t>var char = text[0];		 //Output: H</a:t>
            </a:r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61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9329-054F-4D5B-ABE7-5B9D0C1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0047E-B545-4C80-9D3D-72B20E8E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Numbers</a:t>
            </a:r>
          </a:p>
          <a:p>
            <a:pPr lvl="1"/>
            <a:r>
              <a:rPr lang="en-US" altLang="ko-KR"/>
              <a:t>JavaScript has only one type of number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0388D-0DA4-4B53-944A-D54148F626F0}"/>
              </a:ext>
            </a:extLst>
          </p:cNvPr>
          <p:cNvSpPr/>
          <p:nvPr/>
        </p:nvSpPr>
        <p:spPr>
          <a:xfrm>
            <a:off x="485263" y="2567685"/>
            <a:ext cx="4402832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/>
              <a:t>&lt;!DOCTYPE html&gt;</a:t>
            </a:r>
          </a:p>
          <a:p>
            <a:r>
              <a:rPr lang="en-US" sz="1400"/>
              <a:t>&lt;html&gt;</a:t>
            </a:r>
          </a:p>
          <a:p>
            <a:r>
              <a:rPr lang="en-US" sz="1400"/>
              <a:t>&lt;body&gt;</a:t>
            </a:r>
          </a:p>
          <a:p>
            <a:r>
              <a:rPr lang="en-US" sz="1400"/>
              <a:t>  &lt;h2&gt;JavaScript Numbers&lt;/h2&gt;</a:t>
            </a:r>
          </a:p>
          <a:p>
            <a:r>
              <a:rPr lang="en-US" sz="1400"/>
              <a:t>  &lt;p&gt;The result of numbers:&lt;/p&gt;</a:t>
            </a:r>
          </a:p>
          <a:p>
            <a:r>
              <a:rPr lang="en-US" sz="1400"/>
              <a:t>  &lt;p id="demo"&gt;&lt;/p&gt;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&lt;script&gt;</a:t>
            </a:r>
          </a:p>
          <a:p>
            <a:r>
              <a:rPr lang="en-US" sz="1400"/>
              <a:t>    var x = 3.14;</a:t>
            </a:r>
          </a:p>
          <a:p>
            <a:r>
              <a:rPr lang="en-US" sz="1400"/>
              <a:t>    var y = 3;</a:t>
            </a:r>
          </a:p>
          <a:p>
            <a:r>
              <a:rPr lang="en-US" sz="1400"/>
              <a:t>	</a:t>
            </a:r>
          </a:p>
          <a:p>
            <a:r>
              <a:rPr lang="en-US" sz="1400"/>
              <a:t>    document.getElementById("demo").innerHTML = </a:t>
            </a:r>
          </a:p>
          <a:p>
            <a:r>
              <a:rPr lang="en-US" sz="1400"/>
              <a:t>	x + "&lt;br&gt;" + y;</a:t>
            </a:r>
          </a:p>
          <a:p>
            <a:r>
              <a:rPr lang="en-US" sz="1400"/>
              <a:t>  &lt;/script&gt;</a:t>
            </a:r>
          </a:p>
          <a:p>
            <a:r>
              <a:rPr lang="en-US" sz="1400"/>
              <a:t>&lt;/body&gt;</a:t>
            </a:r>
          </a:p>
          <a:p>
            <a:r>
              <a:rPr lang="en-US" sz="1400"/>
              <a:t>&lt;/html&gt; </a:t>
            </a:r>
          </a:p>
        </p:txBody>
      </p:sp>
      <p:sp>
        <p:nvSpPr>
          <p:cNvPr id="5" name="오른쪽 화살표 5">
            <a:extLst>
              <a:ext uri="{FF2B5EF4-FFF2-40B4-BE49-F238E27FC236}">
                <a16:creationId xmlns:a16="http://schemas.microsoft.com/office/drawing/2014/main" id="{79967F6F-1685-4562-AF4A-51ADA7755358}"/>
              </a:ext>
            </a:extLst>
          </p:cNvPr>
          <p:cNvSpPr/>
          <p:nvPr/>
        </p:nvSpPr>
        <p:spPr>
          <a:xfrm>
            <a:off x="5016694" y="39419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391E9-5EC0-4393-81E7-C19FA1A4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7" y="2492896"/>
            <a:ext cx="3073724" cy="3614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DDC88C-E409-4693-AC51-756F9D214760}"/>
              </a:ext>
            </a:extLst>
          </p:cNvPr>
          <p:cNvCxnSpPr>
            <a:cxnSpLocks/>
          </p:cNvCxnSpPr>
          <p:nvPr/>
        </p:nvCxnSpPr>
        <p:spPr>
          <a:xfrm>
            <a:off x="827584" y="4509120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B45B4A-E9E5-448B-9840-3D51A17366E5}"/>
              </a:ext>
            </a:extLst>
          </p:cNvPr>
          <p:cNvCxnSpPr>
            <a:cxnSpLocks/>
          </p:cNvCxnSpPr>
          <p:nvPr/>
        </p:nvCxnSpPr>
        <p:spPr>
          <a:xfrm>
            <a:off x="827584" y="4725144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10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9329-054F-4D5B-ABE7-5B9D0C1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0047E-B545-4C80-9D3D-72B20E8E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JavaScript Number Methods</a:t>
            </a:r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toString() </a:t>
            </a:r>
            <a:r>
              <a:rPr lang="en-US" altLang="ko-KR"/>
              <a:t>method returns a number as a string</a:t>
            </a:r>
          </a:p>
          <a:p>
            <a:pPr lvl="2"/>
            <a:r>
              <a:rPr lang="en-US" altLang="ko-KR"/>
              <a:t>var x = 123;</a:t>
            </a:r>
          </a:p>
          <a:p>
            <a:pPr lvl="2"/>
            <a:r>
              <a:rPr lang="en-US" altLang="ko-KR"/>
              <a:t>x.toString();		 //Output: 123</a:t>
            </a:r>
          </a:p>
          <a:p>
            <a:pPr lvl="2"/>
            <a:r>
              <a:rPr lang="en-US" altLang="ko-KR"/>
              <a:t>(123).toString();	  //Output: 123</a:t>
            </a:r>
          </a:p>
          <a:p>
            <a:pPr lvl="2"/>
            <a:r>
              <a:rPr lang="en-US" altLang="ko-KR"/>
              <a:t>(100 + 23).toString();	 //Output: 123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Number.isInteger()</a:t>
            </a:r>
            <a:r>
              <a:rPr lang="en-US" altLang="ko-KR"/>
              <a:t> method returns true if a value is an integer of the datatype Number</a:t>
            </a:r>
          </a:p>
          <a:p>
            <a:pPr lvl="2"/>
            <a:r>
              <a:rPr lang="en-US" altLang="ko-KR"/>
              <a:t>Number.isInteger(123);		//Output: true</a:t>
            </a:r>
          </a:p>
          <a:p>
            <a:pPr lvl="2"/>
            <a:r>
              <a:rPr lang="en-US" altLang="ko-KR"/>
              <a:t>Number.isInteger(-123);		 //Output: true</a:t>
            </a:r>
          </a:p>
          <a:p>
            <a:pPr lvl="2"/>
            <a:r>
              <a:rPr lang="en-US" altLang="ko-KR"/>
              <a:t>Number.isInteger('123');		 //Output: false</a:t>
            </a:r>
          </a:p>
        </p:txBody>
      </p:sp>
    </p:spTree>
    <p:extLst>
      <p:ext uri="{BB962C8B-B14F-4D97-AF65-F5344CB8AC3E}">
        <p14:creationId xmlns:p14="http://schemas.microsoft.com/office/powerpoint/2010/main" val="2012788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21C02-E90C-4FF7-A5AA-242D705C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FE56E-59F8-4BF1-8D7C-ED88C1C8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JavaScript Number Methods</a:t>
            </a:r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Number()</a:t>
            </a:r>
            <a:r>
              <a:rPr lang="en-US" altLang="ko-KR"/>
              <a:t> can be used to convert JavaScript variables to numbers</a:t>
            </a:r>
          </a:p>
          <a:p>
            <a:pPr lvl="2"/>
            <a:r>
              <a:rPr lang="en-US" altLang="ko-KR"/>
              <a:t>Number(true);		//Output: 1</a:t>
            </a:r>
          </a:p>
          <a:p>
            <a:pPr lvl="2"/>
            <a:r>
              <a:rPr lang="en-US" altLang="ko-KR"/>
              <a:t>Number(false);		 //Output: 0</a:t>
            </a:r>
          </a:p>
          <a:p>
            <a:pPr lvl="2"/>
            <a:r>
              <a:rPr lang="en-US" altLang="ko-KR"/>
              <a:t>Number("10");		 //Output: 10</a:t>
            </a:r>
          </a:p>
          <a:p>
            <a:pPr lvl="2"/>
            <a:r>
              <a:rPr lang="en-US" altLang="ko-KR"/>
              <a:t>Number("  10");	 //Output: 10</a:t>
            </a:r>
          </a:p>
          <a:p>
            <a:pPr lvl="2"/>
            <a:r>
              <a:rPr lang="en-US" altLang="ko-KR"/>
              <a:t>Number("10  ");	 //Output: 10</a:t>
            </a:r>
          </a:p>
          <a:p>
            <a:pPr lvl="2"/>
            <a:r>
              <a:rPr lang="en-US" altLang="ko-KR"/>
              <a:t>Number(" 10  ");	 //Output: 10</a:t>
            </a:r>
          </a:p>
          <a:p>
            <a:pPr lvl="2"/>
            <a:r>
              <a:rPr lang="en-US" altLang="ko-KR"/>
              <a:t>Number("10.33");	 //Output: 10.33</a:t>
            </a:r>
          </a:p>
          <a:p>
            <a:pPr lvl="2"/>
            <a:r>
              <a:rPr lang="en-US" altLang="ko-KR"/>
              <a:t>Number("10,33");	 //Output: NaN</a:t>
            </a:r>
          </a:p>
          <a:p>
            <a:pPr lvl="2"/>
            <a:r>
              <a:rPr lang="en-US" altLang="ko-KR"/>
              <a:t>Number("10 33");	 //Output: NaN</a:t>
            </a:r>
          </a:p>
          <a:p>
            <a:pPr lvl="2"/>
            <a:r>
              <a:rPr lang="en-US" altLang="ko-KR"/>
              <a:t>Number("John");	//Output: NaN</a:t>
            </a:r>
          </a:p>
          <a:p>
            <a:pPr lvl="2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3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06DCE-F52B-4E79-8536-3C0979C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1C5B5-E8C5-4DEA-8C2D-C87FC03B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Number Methods</a:t>
            </a:r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parseInt()</a:t>
            </a:r>
            <a:r>
              <a:rPr lang="en-US" altLang="ko-KR"/>
              <a:t> parses a string and returns a whole number</a:t>
            </a:r>
          </a:p>
          <a:p>
            <a:pPr lvl="2"/>
            <a:r>
              <a:rPr lang="fr-FR" altLang="ko-KR"/>
              <a:t>parseInt("-10");	 //Output: -10</a:t>
            </a:r>
          </a:p>
          <a:p>
            <a:pPr lvl="2"/>
            <a:r>
              <a:rPr lang="fr-FR" altLang="ko-KR"/>
              <a:t>parseInt("-10.33");	 //Output: -10</a:t>
            </a:r>
          </a:p>
          <a:p>
            <a:pPr lvl="2"/>
            <a:r>
              <a:rPr lang="fr-FR" altLang="ko-KR"/>
              <a:t>parseInt("10");		 //Output: 10</a:t>
            </a:r>
          </a:p>
          <a:p>
            <a:pPr lvl="2"/>
            <a:r>
              <a:rPr lang="fr-FR" altLang="ko-KR"/>
              <a:t>parseInt("10.33");	 //Output: 10</a:t>
            </a:r>
          </a:p>
          <a:p>
            <a:pPr lvl="2"/>
            <a:r>
              <a:rPr lang="fr-FR" altLang="ko-KR"/>
              <a:t>parseInt("10 20 30");	 //Output: 10</a:t>
            </a:r>
          </a:p>
          <a:p>
            <a:pPr lvl="2"/>
            <a:r>
              <a:rPr lang="fr-FR" altLang="ko-KR"/>
              <a:t>parseInt("10 years");	 //Output: 10</a:t>
            </a:r>
          </a:p>
          <a:p>
            <a:pPr lvl="2"/>
            <a:r>
              <a:rPr lang="fr-FR" altLang="ko-KR"/>
              <a:t>parseInt("years 10");	 //Output: NaN</a:t>
            </a:r>
          </a:p>
          <a:p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parseFloat() </a:t>
            </a:r>
            <a:r>
              <a:rPr lang="en-US" altLang="ko-KR"/>
              <a:t>is for converting a non float to a float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14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9329-054F-4D5B-ABE7-5B9D0C1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0047E-B545-4C80-9D3D-72B20E8E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JavaScript Array</a:t>
            </a:r>
          </a:p>
          <a:p>
            <a:pPr lvl="1"/>
            <a:r>
              <a:rPr lang="en-US" altLang="ko-KR"/>
              <a:t>Creating arrays by literal</a:t>
            </a:r>
          </a:p>
          <a:p>
            <a:pPr lvl="2"/>
            <a:r>
              <a:rPr lang="en-US" altLang="ko-KR"/>
              <a:t>var cars = ["Saab", "Volvo", "BMW"];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You access an array element by referring to the index number</a:t>
            </a:r>
          </a:p>
          <a:p>
            <a:pPr lvl="2"/>
            <a:r>
              <a:rPr lang="en-US" altLang="ko-KR"/>
              <a:t>var cars = ["Saab", "Volvo", "BMW"];</a:t>
            </a:r>
          </a:p>
          <a:p>
            <a:pPr lvl="2"/>
            <a:r>
              <a:rPr lang="en-US" altLang="ko-KR"/>
              <a:t>var car = cars[0];	//Output: Saab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Changing an array element</a:t>
            </a:r>
          </a:p>
          <a:p>
            <a:pPr lvl="2"/>
            <a:r>
              <a:rPr lang="en-US" altLang="ko-KR"/>
              <a:t>var cars = ["Saab", "Volvo", "BMW"];</a:t>
            </a:r>
          </a:p>
          <a:p>
            <a:pPr lvl="2"/>
            <a:r>
              <a:rPr lang="en-US" altLang="ko-KR"/>
              <a:t>cars[0] = "Opel";</a:t>
            </a:r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55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8C09-895C-4B3C-A74E-7132BA5F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92E5D-CD5E-496A-85C6-AA6066B3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Array</a:t>
            </a:r>
          </a:p>
          <a:p>
            <a:pPr lvl="1"/>
            <a:r>
              <a:rPr lang="en-US" altLang="ko-KR"/>
              <a:t>Creating arrays by objects</a:t>
            </a:r>
          </a:p>
          <a:p>
            <a:pPr lvl="2"/>
            <a:r>
              <a:rPr lang="en-US" altLang="ko-KR"/>
              <a:t>var cars = new Array("Saab", "Volvo", "BMW");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These two different statements both create a new array</a:t>
            </a:r>
          </a:p>
          <a:p>
            <a:pPr lvl="2"/>
            <a:r>
              <a:rPr lang="en-US" altLang="ko-KR"/>
              <a:t>var points = new Array(40, 100, 1, 5, 25, 10);</a:t>
            </a:r>
          </a:p>
          <a:p>
            <a:pPr lvl="2"/>
            <a:r>
              <a:rPr lang="en-US" altLang="ko-KR"/>
              <a:t>var points = [40, 100, 1, 5, 25, 10];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The new keyword can produce some unexpected results:</a:t>
            </a:r>
          </a:p>
          <a:p>
            <a:pPr lvl="2"/>
            <a:r>
              <a:rPr lang="en-US" altLang="ko-KR"/>
              <a:t>var points = new Array(40); </a:t>
            </a:r>
          </a:p>
          <a:p>
            <a:pPr lvl="2"/>
            <a:r>
              <a:rPr lang="en-US" altLang="ko-KR"/>
              <a:t>var points = [40];</a:t>
            </a:r>
          </a:p>
        </p:txBody>
      </p:sp>
    </p:spTree>
    <p:extLst>
      <p:ext uri="{BB962C8B-B14F-4D97-AF65-F5344CB8AC3E}">
        <p14:creationId xmlns:p14="http://schemas.microsoft.com/office/powerpoint/2010/main" val="681840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9329-054F-4D5B-ABE7-5B9D0C1C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0047E-B545-4C80-9D3D-72B20E8E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JavaScript Array Methods</a:t>
            </a:r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pop() </a:t>
            </a:r>
            <a:r>
              <a:rPr lang="en-US" altLang="ko-KR"/>
              <a:t>method removes the last element from an array</a:t>
            </a:r>
          </a:p>
          <a:p>
            <a:pPr lvl="2"/>
            <a:r>
              <a:rPr lang="en-US" altLang="ko-KR"/>
              <a:t>var fruits = ["Banana", "Orange", "Apple", "Mango"];</a:t>
            </a:r>
          </a:p>
          <a:p>
            <a:pPr lvl="2"/>
            <a:r>
              <a:rPr lang="en-US" altLang="ko-KR"/>
              <a:t>fruits.pop();	//Output: Banana,Orange,Apple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push() </a:t>
            </a:r>
            <a:r>
              <a:rPr lang="en-US" altLang="ko-KR"/>
              <a:t>method adds a new element to an array </a:t>
            </a:r>
            <a:r>
              <a:rPr lang="en-US" altLang="ko-KR" u="sng"/>
              <a:t>at the end</a:t>
            </a:r>
          </a:p>
          <a:p>
            <a:pPr lvl="2"/>
            <a:r>
              <a:rPr lang="en-US" altLang="ko-KR"/>
              <a:t>var fruits = ["Banana", "Orange", "Apple", "Mango"];</a:t>
            </a:r>
          </a:p>
          <a:p>
            <a:pPr lvl="2"/>
            <a:r>
              <a:rPr lang="en-US" altLang="ko-KR"/>
              <a:t>fruits.push("Kiwi"); //Output: </a:t>
            </a:r>
            <a:r>
              <a:rPr lang="it-IT" altLang="ko-KR"/>
              <a:t>Banana,Orange,Apple,Mango,Kiwi</a:t>
            </a:r>
          </a:p>
          <a:p>
            <a:pPr lvl="2"/>
            <a:endParaRPr lang="it-IT" altLang="ko-KR"/>
          </a:p>
          <a:p>
            <a:pPr lvl="1"/>
            <a:r>
              <a:rPr lang="en-US" altLang="ko-KR"/>
              <a:t>Array </a:t>
            </a:r>
            <a:r>
              <a:rPr lang="en-US" altLang="ko-KR" b="1">
                <a:solidFill>
                  <a:srgbClr val="FF0000"/>
                </a:solidFill>
              </a:rPr>
              <a:t>length</a:t>
            </a:r>
          </a:p>
          <a:p>
            <a:pPr lvl="2"/>
            <a:r>
              <a:rPr lang="en-US" altLang="ko-KR"/>
              <a:t>var fruits = ["Banana", "Orange", "Apple", "Mango"];</a:t>
            </a:r>
          </a:p>
          <a:p>
            <a:pPr lvl="2"/>
            <a:r>
              <a:rPr lang="en-US" altLang="ko-KR"/>
              <a:t>fruits[fruits.length] = "Kiwi"; </a:t>
            </a:r>
          </a:p>
          <a:p>
            <a:pPr marL="914400" lvl="2" indent="0">
              <a:buNone/>
            </a:pPr>
            <a:r>
              <a:rPr lang="en-US" altLang="ko-KR"/>
              <a:t>//Output: </a:t>
            </a:r>
            <a:r>
              <a:rPr lang="it-IT" altLang="ko-KR"/>
              <a:t>Banana,Orange,Apple,Mango,Kiwi</a:t>
            </a:r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68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0CC6-1EEC-43D1-AE65-9933E08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BF722-361F-4489-8FAC-88CADD3D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JavaScript Array Methods</a:t>
            </a:r>
          </a:p>
          <a:p>
            <a:pPr lvl="1"/>
            <a:r>
              <a:rPr lang="en-US" altLang="ko-KR"/>
              <a:t>Merging (Concatenating) Arrays using </a:t>
            </a:r>
            <a:r>
              <a:rPr lang="en-US" altLang="ko-KR" b="1">
                <a:solidFill>
                  <a:srgbClr val="FF0000"/>
                </a:solidFill>
              </a:rPr>
              <a:t>concat()</a:t>
            </a:r>
          </a:p>
          <a:p>
            <a:pPr lvl="2"/>
            <a:r>
              <a:rPr lang="en-US" altLang="ko-KR"/>
              <a:t>var fruits = ["Kiwi", "Apple"];</a:t>
            </a:r>
          </a:p>
          <a:p>
            <a:pPr lvl="2"/>
            <a:r>
              <a:rPr lang="en-US" altLang="ko-KR"/>
              <a:t>var vegs = ["Tomato", "Cucumber"];</a:t>
            </a:r>
          </a:p>
          <a:p>
            <a:pPr lvl="2"/>
            <a:r>
              <a:rPr lang="en-US" altLang="ko-KR"/>
              <a:t>var discuss = fruits.concat(vegs);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splice() </a:t>
            </a:r>
            <a:r>
              <a:rPr lang="en-US" altLang="ko-KR"/>
              <a:t>method can be used to add new items to an array</a:t>
            </a:r>
          </a:p>
          <a:p>
            <a:pPr lvl="2"/>
            <a:r>
              <a:rPr lang="en-US" altLang="ko-KR"/>
              <a:t>var fruits = ["Banana", "Orange", "Apple", "Mango"];</a:t>
            </a:r>
          </a:p>
          <a:p>
            <a:pPr lvl="2"/>
            <a:r>
              <a:rPr lang="en-US" altLang="ko-KR"/>
              <a:t>fruits.splice(2, 2, "Lemon", "Kiwi");</a:t>
            </a:r>
          </a:p>
          <a:p>
            <a:pPr marL="914400" lvl="2" indent="0">
              <a:buNone/>
            </a:pPr>
            <a:r>
              <a:rPr lang="en-US" altLang="ko-KR"/>
              <a:t>//Output: </a:t>
            </a:r>
            <a:r>
              <a:rPr lang="it-IT" altLang="ko-KR"/>
              <a:t>Banana,Orange,Lemon,Kiwi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slice() </a:t>
            </a:r>
            <a:r>
              <a:rPr lang="en-US" altLang="ko-KR"/>
              <a:t>method slices out a piece of an array into a new array</a:t>
            </a:r>
          </a:p>
          <a:p>
            <a:pPr lvl="2"/>
            <a:r>
              <a:rPr lang="en-US" altLang="ko-KR"/>
              <a:t>var</a:t>
            </a:r>
            <a:r>
              <a:rPr lang="fr-FR" altLang="ko-KR"/>
              <a:t> fruits = ["Banana", "Orange", "Lemon", "Apple", "Mango"];</a:t>
            </a:r>
          </a:p>
          <a:p>
            <a:pPr lvl="2"/>
            <a:r>
              <a:rPr lang="en-US" altLang="ko-KR"/>
              <a:t>var</a:t>
            </a:r>
            <a:r>
              <a:rPr lang="fr-FR" altLang="ko-KR"/>
              <a:t> citrus = fruits.slice(3);		//Output: Apple, Mango</a:t>
            </a:r>
          </a:p>
          <a:p>
            <a:pPr lvl="2"/>
            <a:endParaRPr lang="en-US" altLang="ko-KR"/>
          </a:p>
          <a:p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B3BFE4F-0E8B-46F1-9CCC-C0C14C60578D}"/>
              </a:ext>
            </a:extLst>
          </p:cNvPr>
          <p:cNvGrpSpPr/>
          <p:nvPr/>
        </p:nvGrpSpPr>
        <p:grpSpPr>
          <a:xfrm>
            <a:off x="402693" y="4159161"/>
            <a:ext cx="4482360" cy="1268640"/>
            <a:chOff x="402693" y="4159161"/>
            <a:chExt cx="4482360" cy="12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035AB79-B390-440B-8967-DB1263D18FCE}"/>
                    </a:ext>
                  </a:extLst>
                </p14:cNvPr>
                <p14:cNvContentPartPr/>
                <p14:nvPr/>
              </p14:nvContentPartPr>
              <p14:xfrm>
                <a:off x="2686173" y="4159161"/>
                <a:ext cx="380880" cy="3942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035AB79-B390-440B-8967-DB1263D18F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7173" y="4150521"/>
                  <a:ext cx="398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9F3F42D-987F-46B9-BD21-C6907AB45010}"/>
                    </a:ext>
                  </a:extLst>
                </p14:cNvPr>
                <p14:cNvContentPartPr/>
                <p14:nvPr/>
              </p14:nvContentPartPr>
              <p14:xfrm>
                <a:off x="1480173" y="4450041"/>
                <a:ext cx="1179360" cy="2228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9F3F42D-987F-46B9-BD21-C6907AB450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1533" y="4441041"/>
                  <a:ext cx="1197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03E0A77-8B32-4889-BBE3-0EBFAB555B73}"/>
                    </a:ext>
                  </a:extLst>
                </p14:cNvPr>
                <p14:cNvContentPartPr/>
                <p14:nvPr/>
              </p14:nvContentPartPr>
              <p14:xfrm>
                <a:off x="1308093" y="4627521"/>
                <a:ext cx="149400" cy="170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03E0A77-8B32-4889-BBE3-0EBFAB555B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9453" y="4618881"/>
                  <a:ext cx="167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569A128-BFE4-49B9-ADE7-C1EE7A0007A8}"/>
                    </a:ext>
                  </a:extLst>
                </p14:cNvPr>
                <p14:cNvContentPartPr/>
                <p14:nvPr/>
              </p14:nvContentPartPr>
              <p14:xfrm>
                <a:off x="402693" y="4917321"/>
                <a:ext cx="288000" cy="207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569A128-BFE4-49B9-ADE7-C1EE7A0007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4053" y="4908321"/>
                  <a:ext cx="30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52496D9-79F7-41C0-9DDC-63658D0155A3}"/>
                    </a:ext>
                  </a:extLst>
                </p14:cNvPr>
                <p14:cNvContentPartPr/>
                <p14:nvPr/>
              </p14:nvContentPartPr>
              <p14:xfrm>
                <a:off x="494133" y="5075361"/>
                <a:ext cx="14940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52496D9-79F7-41C0-9DDC-63658D015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493" y="5066721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6618562-8195-472F-8F8F-94B2321979E2}"/>
                    </a:ext>
                  </a:extLst>
                </p14:cNvPr>
                <p14:cNvContentPartPr/>
                <p14:nvPr/>
              </p14:nvContentPartPr>
              <p14:xfrm>
                <a:off x="671613" y="5057001"/>
                <a:ext cx="360" cy="187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6618562-8195-472F-8F8F-94B232197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2613" y="5048361"/>
                  <a:ext cx="18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3E0FC94-DD19-4917-90F8-18D6649EE4CD}"/>
                    </a:ext>
                  </a:extLst>
                </p14:cNvPr>
                <p14:cNvContentPartPr/>
                <p14:nvPr/>
              </p14:nvContentPartPr>
              <p14:xfrm>
                <a:off x="821013" y="4968441"/>
                <a:ext cx="41400" cy="23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3E0FC94-DD19-4917-90F8-18D6649EE4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013" y="4959801"/>
                  <a:ext cx="59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B0ABA82-E60D-475E-9B56-1038B0BF71DF}"/>
                    </a:ext>
                  </a:extLst>
                </p14:cNvPr>
                <p14:cNvContentPartPr/>
                <p14:nvPr/>
              </p14:nvContentPartPr>
              <p14:xfrm>
                <a:off x="793293" y="5029281"/>
                <a:ext cx="65160" cy="191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B0ABA82-E60D-475E-9B56-1038B0BF71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293" y="5020281"/>
                  <a:ext cx="82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57CB9E2-79B2-47F2-9074-9A0D2EB444B6}"/>
                    </a:ext>
                  </a:extLst>
                </p14:cNvPr>
                <p14:cNvContentPartPr/>
                <p14:nvPr/>
              </p14:nvContentPartPr>
              <p14:xfrm>
                <a:off x="979773" y="4945041"/>
                <a:ext cx="10080" cy="299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57CB9E2-79B2-47F2-9074-9A0D2EB444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0773" y="4936401"/>
                  <a:ext cx="27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43B3C15-AC19-4CD5-B2AA-FF33F912C43A}"/>
                    </a:ext>
                  </a:extLst>
                </p14:cNvPr>
                <p14:cNvContentPartPr/>
                <p14:nvPr/>
              </p14:nvContentPartPr>
              <p14:xfrm>
                <a:off x="969693" y="4879881"/>
                <a:ext cx="178200" cy="410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43B3C15-AC19-4CD5-B2AA-FF33F912C4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0693" y="4870881"/>
                  <a:ext cx="1958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0253D54-BBBA-4800-A377-20E621037613}"/>
                    </a:ext>
                  </a:extLst>
                </p14:cNvPr>
                <p14:cNvContentPartPr/>
                <p14:nvPr/>
              </p14:nvContentPartPr>
              <p14:xfrm>
                <a:off x="1007493" y="5165001"/>
                <a:ext cx="62640" cy="52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0253D54-BBBA-4800-A377-20E6210376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493" y="5156001"/>
                  <a:ext cx="80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1D335FF-896B-4508-9A15-8F66649DF135}"/>
                    </a:ext>
                  </a:extLst>
                </p14:cNvPr>
                <p14:cNvContentPartPr/>
                <p14:nvPr/>
              </p14:nvContentPartPr>
              <p14:xfrm>
                <a:off x="1156893" y="5108841"/>
                <a:ext cx="105120" cy="23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1D335FF-896B-4508-9A15-8F66649DF1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7893" y="5099841"/>
                  <a:ext cx="12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E983C4-2484-4ADF-B070-648EE54C8D29}"/>
                    </a:ext>
                  </a:extLst>
                </p14:cNvPr>
                <p14:cNvContentPartPr/>
                <p14:nvPr/>
              </p14:nvContentPartPr>
              <p14:xfrm>
                <a:off x="1287213" y="5038641"/>
                <a:ext cx="4320" cy="316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E983C4-2484-4ADF-B070-648EE54C8D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8573" y="5029641"/>
                  <a:ext cx="21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E6F1988-8461-42ED-AA51-80D7E03E1138}"/>
                    </a:ext>
                  </a:extLst>
                </p14:cNvPr>
                <p14:cNvContentPartPr/>
                <p14:nvPr/>
              </p14:nvContentPartPr>
              <p14:xfrm>
                <a:off x="1436613" y="4883841"/>
                <a:ext cx="176040" cy="2786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E6F1988-8461-42ED-AA51-80D7E03E11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7973" y="4875201"/>
                  <a:ext cx="193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B173F41-33FB-4E85-AA51-BA0D27A0C626}"/>
                    </a:ext>
                  </a:extLst>
                </p14:cNvPr>
                <p14:cNvContentPartPr/>
                <p14:nvPr/>
              </p14:nvContentPartPr>
              <p14:xfrm>
                <a:off x="1465053" y="4991841"/>
                <a:ext cx="72720" cy="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B173F41-33FB-4E85-AA51-BA0D27A0C6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56053" y="4982841"/>
                  <a:ext cx="9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8A7CA21-F7B0-4A5D-BB18-ABDC9D51FE34}"/>
                    </a:ext>
                  </a:extLst>
                </p14:cNvPr>
                <p14:cNvContentPartPr/>
                <p14:nvPr/>
              </p14:nvContentPartPr>
              <p14:xfrm>
                <a:off x="1445973" y="5187321"/>
                <a:ext cx="115200" cy="29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8A7CA21-F7B0-4A5D-BB18-ABDC9D51F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7333" y="5178681"/>
                  <a:ext cx="132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09647E0-0186-4128-A809-1AC1C069AF27}"/>
                    </a:ext>
                  </a:extLst>
                </p14:cNvPr>
                <p14:cNvContentPartPr/>
                <p14:nvPr/>
              </p14:nvContentPartPr>
              <p14:xfrm>
                <a:off x="1533093" y="5187321"/>
                <a:ext cx="6480" cy="123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09647E0-0186-4128-A809-1AC1C069AF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24453" y="5178681"/>
                  <a:ext cx="24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719147A-8132-431C-86B1-E14261D5DB96}"/>
                    </a:ext>
                  </a:extLst>
                </p14:cNvPr>
                <p14:cNvContentPartPr/>
                <p14:nvPr/>
              </p14:nvContentPartPr>
              <p14:xfrm>
                <a:off x="1763493" y="4898241"/>
                <a:ext cx="38520" cy="9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719147A-8132-431C-86B1-E14261D5DB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54493" y="4889241"/>
                  <a:ext cx="5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D58B02D-60C8-4C23-8874-B88BF390F0AB}"/>
                    </a:ext>
                  </a:extLst>
                </p14:cNvPr>
                <p14:cNvContentPartPr/>
                <p14:nvPr/>
              </p14:nvContentPartPr>
              <p14:xfrm>
                <a:off x="1735053" y="5010201"/>
                <a:ext cx="34920" cy="97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D58B02D-60C8-4C23-8874-B88BF390F0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6413" y="5001561"/>
                  <a:ext cx="52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ED0D66E-69A3-46C8-B723-F6B9B64EA6B9}"/>
                    </a:ext>
                  </a:extLst>
                </p14:cNvPr>
                <p14:cNvContentPartPr/>
                <p14:nvPr/>
              </p14:nvContentPartPr>
              <p14:xfrm>
                <a:off x="1771773" y="4954401"/>
                <a:ext cx="338040" cy="2192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ED0D66E-69A3-46C8-B723-F6B9B64EA6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63133" y="4945401"/>
                  <a:ext cx="355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C7A9EF1-1652-48B2-BD41-43131C7F1A90}"/>
                    </a:ext>
                  </a:extLst>
                </p14:cNvPr>
                <p14:cNvContentPartPr/>
                <p14:nvPr/>
              </p14:nvContentPartPr>
              <p14:xfrm>
                <a:off x="2102613" y="4963401"/>
                <a:ext cx="24840" cy="3542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C7A9EF1-1652-48B2-BD41-43131C7F1A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93973" y="4954761"/>
                  <a:ext cx="42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E9F7BE1-98EE-440B-A7FC-4D3197C644F6}"/>
                    </a:ext>
                  </a:extLst>
                </p14:cNvPr>
                <p14:cNvContentPartPr/>
                <p14:nvPr/>
              </p14:nvContentPartPr>
              <p14:xfrm>
                <a:off x="2239053" y="4851441"/>
                <a:ext cx="121320" cy="20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E9F7BE1-98EE-440B-A7FC-4D3197C644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30053" y="4842801"/>
                  <a:ext cx="138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A5A096C-4EF5-49B4-88B2-02D791197004}"/>
                    </a:ext>
                  </a:extLst>
                </p14:cNvPr>
                <p14:cNvContentPartPr/>
                <p14:nvPr/>
              </p14:nvContentPartPr>
              <p14:xfrm>
                <a:off x="2164533" y="5038641"/>
                <a:ext cx="158040" cy="78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A5A096C-4EF5-49B4-88B2-02D7911970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55533" y="5029641"/>
                  <a:ext cx="17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F94EF9F-AFDA-439E-A4B3-9F04FE6D80D3}"/>
                    </a:ext>
                  </a:extLst>
                </p14:cNvPr>
                <p14:cNvContentPartPr/>
                <p14:nvPr/>
              </p14:nvContentPartPr>
              <p14:xfrm>
                <a:off x="2294853" y="5113161"/>
                <a:ext cx="79920" cy="208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F94EF9F-AFDA-439E-A4B3-9F04FE6D80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86213" y="5104161"/>
                  <a:ext cx="97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D67327-5FCC-411D-AB00-1D5AB39A0FA6}"/>
                    </a:ext>
                  </a:extLst>
                </p14:cNvPr>
                <p14:cNvContentPartPr/>
                <p14:nvPr/>
              </p14:nvContentPartPr>
              <p14:xfrm>
                <a:off x="2220333" y="5197041"/>
                <a:ext cx="177480" cy="90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D67327-5FCC-411D-AB00-1D5AB39A0F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11693" y="5188401"/>
                  <a:ext cx="195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F5BE662-F40A-48D3-81EF-BEC5CE864135}"/>
                    </a:ext>
                  </a:extLst>
                </p14:cNvPr>
                <p14:cNvContentPartPr/>
                <p14:nvPr/>
              </p14:nvContentPartPr>
              <p14:xfrm>
                <a:off x="2472693" y="5075361"/>
                <a:ext cx="48240" cy="111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F5BE662-F40A-48D3-81EF-BEC5CE8641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63693" y="5066721"/>
                  <a:ext cx="65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3E5E886-AB9E-42D1-A573-492E39ABD58C}"/>
                    </a:ext>
                  </a:extLst>
                </p14:cNvPr>
                <p14:cNvContentPartPr/>
                <p14:nvPr/>
              </p14:nvContentPartPr>
              <p14:xfrm>
                <a:off x="2603013" y="5001201"/>
                <a:ext cx="95400" cy="2534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3E5E886-AB9E-42D1-A573-492E39ABD5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94373" y="4992201"/>
                  <a:ext cx="113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2D350A-297F-48AB-AB98-4A95BA7614A1}"/>
                    </a:ext>
                  </a:extLst>
                </p14:cNvPr>
                <p14:cNvContentPartPr/>
                <p14:nvPr/>
              </p14:nvContentPartPr>
              <p14:xfrm>
                <a:off x="2724333" y="4954401"/>
                <a:ext cx="219600" cy="10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2D350A-297F-48AB-AB98-4A95BA7614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15693" y="4945401"/>
                  <a:ext cx="237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2C075FD-1F70-4E96-9A62-008674DB8DAE}"/>
                    </a:ext>
                  </a:extLst>
                </p14:cNvPr>
                <p14:cNvContentPartPr/>
                <p14:nvPr/>
              </p14:nvContentPartPr>
              <p14:xfrm>
                <a:off x="2771133" y="5085081"/>
                <a:ext cx="147240" cy="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2C075FD-1F70-4E96-9A62-008674DB8D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62133" y="5076441"/>
                  <a:ext cx="16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AC81978-B40E-4603-8DB7-4574848B3EBA}"/>
                    </a:ext>
                  </a:extLst>
                </p14:cNvPr>
                <p14:cNvContentPartPr/>
                <p14:nvPr/>
              </p14:nvContentPartPr>
              <p14:xfrm>
                <a:off x="2765373" y="5206401"/>
                <a:ext cx="52560" cy="752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AC81978-B40E-4603-8DB7-4574848B3E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6733" y="5197761"/>
                  <a:ext cx="70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ED32D4-5943-4809-AA00-306FB9CFECB8}"/>
                    </a:ext>
                  </a:extLst>
                </p14:cNvPr>
                <p14:cNvContentPartPr/>
                <p14:nvPr/>
              </p14:nvContentPartPr>
              <p14:xfrm>
                <a:off x="2956533" y="5075361"/>
                <a:ext cx="42480" cy="190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4ED32D4-5943-4809-AA00-306FB9CFEC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47533" y="5066721"/>
                  <a:ext cx="60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31AC085-C2FE-463C-8859-0D1070B9B79A}"/>
                    </a:ext>
                  </a:extLst>
                </p14:cNvPr>
                <p14:cNvContentPartPr/>
                <p14:nvPr/>
              </p14:nvContentPartPr>
              <p14:xfrm>
                <a:off x="2826933" y="5271561"/>
                <a:ext cx="307080" cy="1562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31AC085-C2FE-463C-8859-0D1070B9B7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8293" y="5262921"/>
                  <a:ext cx="324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BA2BC4C-0525-4F45-B883-98505E4D13F1}"/>
                    </a:ext>
                  </a:extLst>
                </p14:cNvPr>
                <p14:cNvContentPartPr/>
                <p14:nvPr/>
              </p14:nvContentPartPr>
              <p14:xfrm>
                <a:off x="3181533" y="4972761"/>
                <a:ext cx="303480" cy="385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BA2BC4C-0525-4F45-B883-98505E4D13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72533" y="4964121"/>
                  <a:ext cx="321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9F2C53F-2BD5-4B94-AFB1-313163DE2875}"/>
                    </a:ext>
                  </a:extLst>
                </p14:cNvPr>
                <p14:cNvContentPartPr/>
                <p14:nvPr/>
              </p14:nvContentPartPr>
              <p14:xfrm>
                <a:off x="3480333" y="5178321"/>
                <a:ext cx="58680" cy="82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9F2C53F-2BD5-4B94-AFB1-313163DE28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71693" y="5169321"/>
                  <a:ext cx="76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82B09EA-EF3D-46B3-9ECF-0A44EC2EC7A6}"/>
                    </a:ext>
                  </a:extLst>
                </p14:cNvPr>
                <p14:cNvContentPartPr/>
                <p14:nvPr/>
              </p14:nvContentPartPr>
              <p14:xfrm>
                <a:off x="3536493" y="5231241"/>
                <a:ext cx="95760" cy="558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82B09EA-EF3D-46B3-9ECF-0A44EC2EC7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7493" y="5222241"/>
                  <a:ext cx="113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884EE4A-B5F4-494E-95B0-C6C4225DAAF1}"/>
                    </a:ext>
                  </a:extLst>
                </p14:cNvPr>
                <p14:cNvContentPartPr/>
                <p14:nvPr/>
              </p14:nvContentPartPr>
              <p14:xfrm>
                <a:off x="3685173" y="5094441"/>
                <a:ext cx="87840" cy="2469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884EE4A-B5F4-494E-95B0-C6C4225DAA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76533" y="5085801"/>
                  <a:ext cx="105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CAA8C21-F2B0-424D-8A56-A2891EADA05F}"/>
                    </a:ext>
                  </a:extLst>
                </p14:cNvPr>
                <p14:cNvContentPartPr/>
                <p14:nvPr/>
              </p14:nvContentPartPr>
              <p14:xfrm>
                <a:off x="3077853" y="4254561"/>
                <a:ext cx="228240" cy="328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CAA8C21-F2B0-424D-8A56-A2891EADA0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68853" y="4245921"/>
                  <a:ext cx="245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959CAF5-B6AE-4876-9987-810AEE90639D}"/>
                    </a:ext>
                  </a:extLst>
                </p14:cNvPr>
                <p14:cNvContentPartPr/>
                <p14:nvPr/>
              </p14:nvContentPartPr>
              <p14:xfrm>
                <a:off x="3293493" y="4478841"/>
                <a:ext cx="1368000" cy="165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959CAF5-B6AE-4876-9987-810AEE9063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84493" y="4469841"/>
                  <a:ext cx="138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BA6A0BF-2033-4440-842E-100968985342}"/>
                    </a:ext>
                  </a:extLst>
                </p14:cNvPr>
                <p14:cNvContentPartPr/>
                <p14:nvPr/>
              </p14:nvContentPartPr>
              <p14:xfrm>
                <a:off x="4656093" y="4553001"/>
                <a:ext cx="228960" cy="342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BA6A0BF-2033-4440-842E-1009689853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7093" y="4544361"/>
                  <a:ext cx="24660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213BD56-F18C-4A07-A4EE-05C651C1F980}"/>
              </a:ext>
            </a:extLst>
          </p:cNvPr>
          <p:cNvGrpSpPr/>
          <p:nvPr/>
        </p:nvGrpSpPr>
        <p:grpSpPr>
          <a:xfrm>
            <a:off x="5131653" y="4290561"/>
            <a:ext cx="3415320" cy="1011600"/>
            <a:chOff x="5131653" y="4290561"/>
            <a:chExt cx="3415320" cy="10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A1F51DB-B49A-45D1-9BD6-4BB38FB2796D}"/>
                    </a:ext>
                  </a:extLst>
                </p14:cNvPr>
                <p14:cNvContentPartPr/>
                <p14:nvPr/>
              </p14:nvContentPartPr>
              <p14:xfrm>
                <a:off x="5131653" y="4578561"/>
                <a:ext cx="199800" cy="203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A1F51DB-B49A-45D1-9BD6-4BB38FB279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23013" y="4569921"/>
                  <a:ext cx="217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F5F5329-2BBD-44B1-B37D-4184494CAEEB}"/>
                    </a:ext>
                  </a:extLst>
                </p14:cNvPr>
                <p14:cNvContentPartPr/>
                <p14:nvPr/>
              </p14:nvContentPartPr>
              <p14:xfrm>
                <a:off x="5318133" y="4581441"/>
                <a:ext cx="100800" cy="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F5F5329-2BBD-44B1-B37D-4184494CAE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09133" y="4572441"/>
                  <a:ext cx="11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EE5F245-A90C-44EE-936D-2945E512B507}"/>
                    </a:ext>
                  </a:extLst>
                </p14:cNvPr>
                <p14:cNvContentPartPr/>
                <p14:nvPr/>
              </p14:nvContentPartPr>
              <p14:xfrm>
                <a:off x="5337213" y="4647681"/>
                <a:ext cx="155880" cy="270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EE5F245-A90C-44EE-936D-2945E512B5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28213" y="4639041"/>
                  <a:ext cx="173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B3ED345-368A-47B9-B88E-C5E85DF1B234}"/>
                    </a:ext>
                  </a:extLst>
                </p14:cNvPr>
                <p14:cNvContentPartPr/>
                <p14:nvPr/>
              </p14:nvContentPartPr>
              <p14:xfrm>
                <a:off x="5523693" y="4497201"/>
                <a:ext cx="360" cy="1695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B3ED345-368A-47B9-B88E-C5E85DF1B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4693" y="4488201"/>
                  <a:ext cx="1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951F524-3BBD-4300-9870-68D3DA73E437}"/>
                    </a:ext>
                  </a:extLst>
                </p14:cNvPr>
                <p14:cNvContentPartPr/>
                <p14:nvPr/>
              </p14:nvContentPartPr>
              <p14:xfrm>
                <a:off x="5402373" y="4730481"/>
                <a:ext cx="72000" cy="176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951F524-3BBD-4300-9870-68D3DA73E4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93373" y="4721481"/>
                  <a:ext cx="89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7E1A324-9A3D-407A-BBDF-70EA8508A3E5}"/>
                    </a:ext>
                  </a:extLst>
                </p14:cNvPr>
                <p14:cNvContentPartPr/>
                <p14:nvPr/>
              </p14:nvContentPartPr>
              <p14:xfrm>
                <a:off x="5318133" y="4851441"/>
                <a:ext cx="84240" cy="7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7E1A324-9A3D-407A-BBDF-70EA8508A3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9133" y="48428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659FF72-AA66-40C2-AE73-A4301FBAC6AB}"/>
                    </a:ext>
                  </a:extLst>
                </p14:cNvPr>
                <p14:cNvContentPartPr/>
                <p14:nvPr/>
              </p14:nvContentPartPr>
              <p14:xfrm>
                <a:off x="5420733" y="4870521"/>
                <a:ext cx="48960" cy="27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659FF72-AA66-40C2-AE73-A4301FBAC6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12093" y="4861881"/>
                  <a:ext cx="66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C8E88AA-4C9D-4099-866D-C49DB7B9AA3C}"/>
                    </a:ext>
                  </a:extLst>
                </p14:cNvPr>
                <p14:cNvContentPartPr/>
                <p14:nvPr/>
              </p14:nvContentPartPr>
              <p14:xfrm>
                <a:off x="5313093" y="4907601"/>
                <a:ext cx="111960" cy="1148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C8E88AA-4C9D-4099-866D-C49DB7B9AA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04453" y="4898601"/>
                  <a:ext cx="129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BCCE173-FBA6-4337-85E0-76400C20EC06}"/>
                    </a:ext>
                  </a:extLst>
                </p14:cNvPr>
                <p14:cNvContentPartPr/>
                <p14:nvPr/>
              </p14:nvContentPartPr>
              <p14:xfrm>
                <a:off x="5373933" y="4991841"/>
                <a:ext cx="84960" cy="3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BCCE173-FBA6-4337-85E0-76400C20EC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65293" y="4982841"/>
                  <a:ext cx="10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7CE1394-7BBB-4857-921E-3F10F62104BF}"/>
                    </a:ext>
                  </a:extLst>
                </p14:cNvPr>
                <p14:cNvContentPartPr/>
                <p14:nvPr/>
              </p14:nvContentPartPr>
              <p14:xfrm>
                <a:off x="5570133" y="4636881"/>
                <a:ext cx="164160" cy="132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7CE1394-7BBB-4857-921E-3F10F62104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1493" y="4628241"/>
                  <a:ext cx="181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69878BF-FFA2-4103-9F30-91CB1C70D111}"/>
                    </a:ext>
                  </a:extLst>
                </p14:cNvPr>
                <p14:cNvContentPartPr/>
                <p14:nvPr/>
              </p14:nvContentPartPr>
              <p14:xfrm>
                <a:off x="5821773" y="4636881"/>
                <a:ext cx="233280" cy="1407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69878BF-FFA2-4103-9F30-91CB1C70D1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12773" y="4628241"/>
                  <a:ext cx="250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4F568D8-2CE4-4439-AFD0-64999C948545}"/>
                    </a:ext>
                  </a:extLst>
                </p14:cNvPr>
                <p14:cNvContentPartPr/>
                <p14:nvPr/>
              </p14:nvContentPartPr>
              <p14:xfrm>
                <a:off x="6144333" y="4523481"/>
                <a:ext cx="136080" cy="1249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4F568D8-2CE4-4439-AFD0-64999C9485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35693" y="4514841"/>
                  <a:ext cx="153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00DEAF4-2EA8-4491-8079-F80E6FB438E6}"/>
                    </a:ext>
                  </a:extLst>
                </p14:cNvPr>
                <p14:cNvContentPartPr/>
                <p14:nvPr/>
              </p14:nvContentPartPr>
              <p14:xfrm>
                <a:off x="6101853" y="4546161"/>
                <a:ext cx="534240" cy="900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00DEAF4-2EA8-4491-8079-F80E6FB438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92853" y="4537521"/>
                  <a:ext cx="551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B796726-CEEA-458B-B7D3-F32626185295}"/>
                    </a:ext>
                  </a:extLst>
                </p14:cNvPr>
                <p14:cNvContentPartPr/>
                <p14:nvPr/>
              </p14:nvContentPartPr>
              <p14:xfrm>
                <a:off x="6559413" y="4450401"/>
                <a:ext cx="360" cy="3924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B796726-CEEA-458B-B7D3-F326261852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50773" y="4441761"/>
                  <a:ext cx="18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FC8B909-6AFB-42E8-9337-3E90031C8233}"/>
                    </a:ext>
                  </a:extLst>
                </p14:cNvPr>
                <p14:cNvContentPartPr/>
                <p14:nvPr/>
              </p14:nvContentPartPr>
              <p14:xfrm>
                <a:off x="6939573" y="4308921"/>
                <a:ext cx="50400" cy="1328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FC8B909-6AFB-42E8-9337-3E90031C82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30933" y="4300281"/>
                  <a:ext cx="6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2357960-D7FF-4D3A-BF2A-8B22CF576554}"/>
                    </a:ext>
                  </a:extLst>
                </p14:cNvPr>
                <p14:cNvContentPartPr/>
                <p14:nvPr/>
              </p14:nvContentPartPr>
              <p14:xfrm>
                <a:off x="6932373" y="4469481"/>
                <a:ext cx="360" cy="145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2357960-D7FF-4D3A-BF2A-8B22CF5765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23733" y="4460481"/>
                  <a:ext cx="1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9859EB49-F553-4410-884A-079A16FB5638}"/>
                    </a:ext>
                  </a:extLst>
                </p14:cNvPr>
                <p14:cNvContentPartPr/>
                <p14:nvPr/>
              </p14:nvContentPartPr>
              <p14:xfrm>
                <a:off x="6867213" y="4506561"/>
                <a:ext cx="309240" cy="144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9859EB49-F553-4410-884A-079A16FB56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58213" y="4497561"/>
                  <a:ext cx="32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DD20A39-FF05-4676-94F2-87CC8EA274AE}"/>
                    </a:ext>
                  </a:extLst>
                </p14:cNvPr>
                <p14:cNvContentPartPr/>
                <p14:nvPr/>
              </p14:nvContentPartPr>
              <p14:xfrm>
                <a:off x="7197333" y="4329081"/>
                <a:ext cx="71280" cy="2358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DD20A39-FF05-4676-94F2-87CC8EA274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8693" y="4320441"/>
                  <a:ext cx="88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F4191CA-CEC2-4BAF-8B85-10AEA421B36A}"/>
                    </a:ext>
                  </a:extLst>
                </p14:cNvPr>
                <p14:cNvContentPartPr/>
                <p14:nvPr/>
              </p14:nvContentPartPr>
              <p14:xfrm>
                <a:off x="7231173" y="4515561"/>
                <a:ext cx="90360" cy="61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F4191CA-CEC2-4BAF-8B85-10AEA421B3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22533" y="4506921"/>
                  <a:ext cx="10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BC7AA88-3117-4A57-B138-03350C0C9021}"/>
                    </a:ext>
                  </a:extLst>
                </p14:cNvPr>
                <p14:cNvContentPartPr/>
                <p14:nvPr/>
              </p14:nvContentPartPr>
              <p14:xfrm>
                <a:off x="7221453" y="4581441"/>
                <a:ext cx="570960" cy="168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BC7AA88-3117-4A57-B138-03350C0C90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12813" y="4572441"/>
                  <a:ext cx="588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CDA583-62AE-4B40-AC41-6AD5D01862A1}"/>
                    </a:ext>
                  </a:extLst>
                </p14:cNvPr>
                <p14:cNvContentPartPr/>
                <p14:nvPr/>
              </p14:nvContentPartPr>
              <p14:xfrm>
                <a:off x="7744533" y="4290561"/>
                <a:ext cx="213480" cy="1364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CDA583-62AE-4B40-AC41-6AD5D01862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5533" y="4281921"/>
                  <a:ext cx="231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C47CB25-CF4E-465A-B89A-BFA15D867C2B}"/>
                    </a:ext>
                  </a:extLst>
                </p14:cNvPr>
                <p14:cNvContentPartPr/>
                <p14:nvPr/>
              </p14:nvContentPartPr>
              <p14:xfrm>
                <a:off x="7719693" y="4497201"/>
                <a:ext cx="329040" cy="262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C47CB25-CF4E-465A-B89A-BFA15D867C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10693" y="4488201"/>
                  <a:ext cx="346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CF7E88C-4B83-4DDD-A867-05EE10EFC84C}"/>
                    </a:ext>
                  </a:extLst>
                </p14:cNvPr>
                <p14:cNvContentPartPr/>
                <p14:nvPr/>
              </p14:nvContentPartPr>
              <p14:xfrm>
                <a:off x="7884213" y="4608441"/>
                <a:ext cx="193320" cy="2217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CF7E88C-4B83-4DDD-A867-05EE10EFC8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75213" y="4599441"/>
                  <a:ext cx="210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279AFAD-6411-47B8-BE9A-013F30A7E695}"/>
                    </a:ext>
                  </a:extLst>
                </p14:cNvPr>
                <p14:cNvContentPartPr/>
                <p14:nvPr/>
              </p14:nvContentPartPr>
              <p14:xfrm>
                <a:off x="5413173" y="5075361"/>
                <a:ext cx="45720" cy="918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279AFAD-6411-47B8-BE9A-013F30A7E6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04173" y="5066721"/>
                  <a:ext cx="63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B97A173-B8E7-41F5-8959-09D2985E7C73}"/>
                    </a:ext>
                  </a:extLst>
                </p14:cNvPr>
                <p14:cNvContentPartPr/>
                <p14:nvPr/>
              </p14:nvContentPartPr>
              <p14:xfrm>
                <a:off x="5411733" y="5141241"/>
                <a:ext cx="96120" cy="320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B97A173-B8E7-41F5-8959-09D2985E7C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02733" y="5132241"/>
                  <a:ext cx="113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D469BA2-8C07-40B0-A228-9FC5743F8601}"/>
                    </a:ext>
                  </a:extLst>
                </p14:cNvPr>
                <p14:cNvContentPartPr/>
                <p14:nvPr/>
              </p14:nvContentPartPr>
              <p14:xfrm>
                <a:off x="5579493" y="5001201"/>
                <a:ext cx="22320" cy="1436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D469BA2-8C07-40B0-A228-9FC5743F86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0853" y="4992201"/>
                  <a:ext cx="39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C883D56-1076-49AB-BB32-A4A67FAD214F}"/>
                    </a:ext>
                  </a:extLst>
                </p14:cNvPr>
                <p14:cNvContentPartPr/>
                <p14:nvPr/>
              </p14:nvContentPartPr>
              <p14:xfrm>
                <a:off x="5532693" y="5206401"/>
                <a:ext cx="142920" cy="327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C883D56-1076-49AB-BB32-A4A67FAD214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24053" y="5197761"/>
                  <a:ext cx="160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09AD0DA-12D5-4528-B8CB-D38E5E3339D4}"/>
                    </a:ext>
                  </a:extLst>
                </p14:cNvPr>
                <p14:cNvContentPartPr/>
                <p14:nvPr/>
              </p14:nvContentPartPr>
              <p14:xfrm>
                <a:off x="5607573" y="5025321"/>
                <a:ext cx="92880" cy="43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09AD0DA-12D5-4528-B8CB-D38E5E333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98933" y="5016681"/>
                  <a:ext cx="11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203E437-D953-41B1-B9CB-BC19625E7C2D}"/>
                    </a:ext>
                  </a:extLst>
                </p14:cNvPr>
                <p14:cNvContentPartPr/>
                <p14:nvPr/>
              </p14:nvContentPartPr>
              <p14:xfrm>
                <a:off x="5775693" y="5019561"/>
                <a:ext cx="163800" cy="1299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203E437-D953-41B1-B9CB-BC19625E7C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66693" y="5010561"/>
                  <a:ext cx="181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C806997-5680-4D5F-9B4C-138456F71E36}"/>
                    </a:ext>
                  </a:extLst>
                </p14:cNvPr>
                <p14:cNvContentPartPr/>
                <p14:nvPr/>
              </p14:nvContentPartPr>
              <p14:xfrm>
                <a:off x="5915373" y="5085081"/>
                <a:ext cx="46080" cy="20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C806997-5680-4D5F-9B4C-138456F71E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06733" y="5076441"/>
                  <a:ext cx="63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F32D71E-529B-499A-85A3-027B00C34CE9}"/>
                    </a:ext>
                  </a:extLst>
                </p14:cNvPr>
                <p14:cNvContentPartPr/>
                <p14:nvPr/>
              </p14:nvContentPartPr>
              <p14:xfrm>
                <a:off x="5971533" y="5015961"/>
                <a:ext cx="65880" cy="975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F32D71E-529B-499A-85A3-027B00C34C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62533" y="5006961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5CC45F3-7894-4CB4-84A4-1B4F2976E9F6}"/>
                    </a:ext>
                  </a:extLst>
                </p14:cNvPr>
                <p14:cNvContentPartPr/>
                <p14:nvPr/>
              </p14:nvContentPartPr>
              <p14:xfrm>
                <a:off x="6055773" y="5001201"/>
                <a:ext cx="10080" cy="1065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5CC45F3-7894-4CB4-84A4-1B4F2976E9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46773" y="4992201"/>
                  <a:ext cx="27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3AE0E40-244E-4B44-9CFA-275D08ADE897}"/>
                    </a:ext>
                  </a:extLst>
                </p14:cNvPr>
                <p14:cNvContentPartPr/>
                <p14:nvPr/>
              </p14:nvContentPartPr>
              <p14:xfrm>
                <a:off x="6167733" y="4926681"/>
                <a:ext cx="360" cy="1641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3AE0E40-244E-4B44-9CFA-275D08ADE8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58733" y="4917681"/>
                  <a:ext cx="18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9F1C3A9-03CC-4B92-9685-219E59DC5016}"/>
                    </a:ext>
                  </a:extLst>
                </p14:cNvPr>
                <p14:cNvContentPartPr/>
                <p14:nvPr/>
              </p14:nvContentPartPr>
              <p14:xfrm>
                <a:off x="6213813" y="4926681"/>
                <a:ext cx="69840" cy="3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9F1C3A9-03CC-4B92-9685-219E59DC50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05173" y="4917681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35CC944-20E9-45F5-9C37-DF3715589C8C}"/>
                    </a:ext>
                  </a:extLst>
                </p14:cNvPr>
                <p14:cNvContentPartPr/>
                <p14:nvPr/>
              </p14:nvContentPartPr>
              <p14:xfrm>
                <a:off x="6186093" y="5010201"/>
                <a:ext cx="147960" cy="1641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35CC944-20E9-45F5-9C37-DF3715589C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77093" y="5001561"/>
                  <a:ext cx="165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D194284-46E4-46EF-AC88-E154D8B744E3}"/>
                    </a:ext>
                  </a:extLst>
                </p14:cNvPr>
                <p14:cNvContentPartPr/>
                <p14:nvPr/>
              </p14:nvContentPartPr>
              <p14:xfrm>
                <a:off x="6493893" y="5029281"/>
                <a:ext cx="29520" cy="2257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D194284-46E4-46EF-AC88-E154D8B74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84893" y="5020281"/>
                  <a:ext cx="47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F7F7FE1-154C-4F5B-88A0-566A3B312EA8}"/>
                    </a:ext>
                  </a:extLst>
                </p14:cNvPr>
                <p14:cNvContentPartPr/>
                <p14:nvPr/>
              </p14:nvContentPartPr>
              <p14:xfrm>
                <a:off x="6475173" y="5065641"/>
                <a:ext cx="248760" cy="662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F7F7FE1-154C-4F5B-88A0-566A3B312E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66533" y="5057001"/>
                  <a:ext cx="266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F8E1704-BBF1-44EC-AE7D-F12A28375A72}"/>
                    </a:ext>
                  </a:extLst>
                </p14:cNvPr>
                <p14:cNvContentPartPr/>
                <p14:nvPr/>
              </p14:nvContentPartPr>
              <p14:xfrm>
                <a:off x="6764613" y="4973121"/>
                <a:ext cx="48960" cy="1497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F8E1704-BBF1-44EC-AE7D-F12A28375A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55613" y="4964481"/>
                  <a:ext cx="66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43CB57B-C8C8-4043-B0D7-23C2AD43AB7C}"/>
                    </a:ext>
                  </a:extLst>
                </p14:cNvPr>
                <p14:cNvContentPartPr/>
                <p14:nvPr/>
              </p14:nvContentPartPr>
              <p14:xfrm>
                <a:off x="6708453" y="5113161"/>
                <a:ext cx="154440" cy="1029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43CB57B-C8C8-4043-B0D7-23C2AD43AB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99813" y="5104161"/>
                  <a:ext cx="172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7D4D7CE-4544-48F8-A1BB-92648A1A4B88}"/>
                    </a:ext>
                  </a:extLst>
                </p14:cNvPr>
                <p14:cNvContentPartPr/>
                <p14:nvPr/>
              </p14:nvContentPartPr>
              <p14:xfrm>
                <a:off x="6254853" y="5055921"/>
                <a:ext cx="131040" cy="1231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7D4D7CE-4544-48F8-A1BB-92648A1A4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45853" y="5047281"/>
                  <a:ext cx="148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E3B04BE-DC79-4FA5-AF2A-4DD052B2F910}"/>
                    </a:ext>
                  </a:extLst>
                </p14:cNvPr>
                <p14:cNvContentPartPr/>
                <p14:nvPr/>
              </p14:nvContentPartPr>
              <p14:xfrm>
                <a:off x="7091133" y="4935681"/>
                <a:ext cx="67680" cy="1148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E3B04BE-DC79-4FA5-AF2A-4DD052B2F9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82133" y="4927041"/>
                  <a:ext cx="85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A486630-9475-4FB4-9C29-ACB9BAD927E0}"/>
                    </a:ext>
                  </a:extLst>
                </p14:cNvPr>
                <p14:cNvContentPartPr/>
                <p14:nvPr/>
              </p14:nvContentPartPr>
              <p14:xfrm>
                <a:off x="7212453" y="4980681"/>
                <a:ext cx="25920" cy="298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A486630-9475-4FB4-9C29-ACB9BAD927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03453" y="4972041"/>
                  <a:ext cx="43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E5C2319-ECAF-4728-B2A5-C6CAD3C63906}"/>
                    </a:ext>
                  </a:extLst>
                </p14:cNvPr>
                <p14:cNvContentPartPr/>
                <p14:nvPr/>
              </p14:nvContentPartPr>
              <p14:xfrm>
                <a:off x="7240533" y="4917321"/>
                <a:ext cx="28800" cy="1814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E5C2319-ECAF-4728-B2A5-C6CAD3C639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31533" y="4908321"/>
                  <a:ext cx="46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81C833F-08D7-4A6C-8D24-B1C7D0DD6F18}"/>
                    </a:ext>
                  </a:extLst>
                </p14:cNvPr>
                <p14:cNvContentPartPr/>
                <p14:nvPr/>
              </p14:nvContentPartPr>
              <p14:xfrm>
                <a:off x="7231173" y="5113161"/>
                <a:ext cx="360" cy="3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81C833F-08D7-4A6C-8D24-B1C7D0DD6F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22533" y="51041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105122A0-1161-42C1-B64D-D80FB4231026}"/>
                    </a:ext>
                  </a:extLst>
                </p14:cNvPr>
                <p14:cNvContentPartPr/>
                <p14:nvPr/>
              </p14:nvContentPartPr>
              <p14:xfrm>
                <a:off x="7193733" y="5141241"/>
                <a:ext cx="61920" cy="194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105122A0-1161-42C1-B64D-D80FB42310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85093" y="5132241"/>
                  <a:ext cx="79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6B7D903-AF64-458B-82F4-1DCEA5AE4733}"/>
                    </a:ext>
                  </a:extLst>
                </p14:cNvPr>
                <p14:cNvContentPartPr/>
                <p14:nvPr/>
              </p14:nvContentPartPr>
              <p14:xfrm>
                <a:off x="7175373" y="5187321"/>
                <a:ext cx="123480" cy="1022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6B7D903-AF64-458B-82F4-1DCEA5AE47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66373" y="5178681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1466FBA-D9A3-4F3C-BC13-46C0DCED65C4}"/>
                    </a:ext>
                  </a:extLst>
                </p14:cNvPr>
                <p14:cNvContentPartPr/>
                <p14:nvPr/>
              </p14:nvContentPartPr>
              <p14:xfrm>
                <a:off x="7408653" y="4942161"/>
                <a:ext cx="217800" cy="878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1466FBA-D9A3-4F3C-BC13-46C0DCED65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99653" y="4933521"/>
                  <a:ext cx="235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E6CDF9A-1CCB-4ADB-8161-5E6297B6DE75}"/>
                    </a:ext>
                  </a:extLst>
                </p14:cNvPr>
                <p14:cNvContentPartPr/>
                <p14:nvPr/>
              </p14:nvContentPartPr>
              <p14:xfrm>
                <a:off x="7464453" y="5075361"/>
                <a:ext cx="272520" cy="104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E6CDF9A-1CCB-4ADB-8161-5E6297B6DE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55813" y="5066721"/>
                  <a:ext cx="29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E6601A9-B1A5-4E1D-8848-9B8D67A3F847}"/>
                    </a:ext>
                  </a:extLst>
                </p14:cNvPr>
                <p14:cNvContentPartPr/>
                <p14:nvPr/>
              </p14:nvContentPartPr>
              <p14:xfrm>
                <a:off x="7436373" y="5215041"/>
                <a:ext cx="397440" cy="871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E6601A9-B1A5-4E1D-8848-9B8D67A3F8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27373" y="5206401"/>
                  <a:ext cx="415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00B64774-CA96-4B93-B171-D20072DF3C08}"/>
                    </a:ext>
                  </a:extLst>
                </p14:cNvPr>
                <p14:cNvContentPartPr/>
                <p14:nvPr/>
              </p14:nvContentPartPr>
              <p14:xfrm>
                <a:off x="7986813" y="4895361"/>
                <a:ext cx="345600" cy="99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00B64774-CA96-4B93-B171-D20072DF3C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78173" y="4886721"/>
                  <a:ext cx="363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8AD4088-FDAD-47D6-97D4-5D041CB0ED60}"/>
                    </a:ext>
                  </a:extLst>
                </p14:cNvPr>
                <p14:cNvContentPartPr/>
                <p14:nvPr/>
              </p14:nvContentPartPr>
              <p14:xfrm>
                <a:off x="8378853" y="4884201"/>
                <a:ext cx="117000" cy="799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8AD4088-FDAD-47D6-97D4-5D041CB0ED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69853" y="4875201"/>
                  <a:ext cx="134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ED29FE8-46C3-4246-991C-3BEB355ADB49}"/>
                    </a:ext>
                  </a:extLst>
                </p14:cNvPr>
                <p14:cNvContentPartPr/>
                <p14:nvPr/>
              </p14:nvContentPartPr>
              <p14:xfrm>
                <a:off x="8360853" y="4776921"/>
                <a:ext cx="186120" cy="4510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ED29FE8-46C3-4246-991C-3BEB355ADB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52213" y="4768281"/>
                  <a:ext cx="2037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D8CBB95-B727-4DEC-BB53-36B2100DC848}"/>
                    </a:ext>
                  </a:extLst>
                </p14:cNvPr>
                <p14:cNvContentPartPr/>
                <p14:nvPr/>
              </p14:nvContentPartPr>
              <p14:xfrm>
                <a:off x="8378853" y="5243481"/>
                <a:ext cx="75240" cy="172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D8CBB95-B727-4DEC-BB53-36B2100DC8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69853" y="5234481"/>
                  <a:ext cx="928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D94D1A7-A2E4-4848-ADD5-CC45D49C1A42}"/>
              </a:ext>
            </a:extLst>
          </p:cNvPr>
          <p:cNvGrpSpPr/>
          <p:nvPr/>
        </p:nvGrpSpPr>
        <p:grpSpPr>
          <a:xfrm>
            <a:off x="8070333" y="5392881"/>
            <a:ext cx="556920" cy="337680"/>
            <a:chOff x="8070333" y="5392881"/>
            <a:chExt cx="55692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73D87DF-EE0E-490D-999E-A5BBE827AD6F}"/>
                    </a:ext>
                  </a:extLst>
                </p14:cNvPr>
                <p14:cNvContentPartPr/>
                <p14:nvPr/>
              </p14:nvContentPartPr>
              <p14:xfrm>
                <a:off x="8070333" y="5392881"/>
                <a:ext cx="106560" cy="21888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73D87DF-EE0E-490D-999E-A5BBE827AD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61333" y="5384241"/>
                  <a:ext cx="124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FF8681B7-AF7E-46FF-AF91-6C754C0FB02B}"/>
                    </a:ext>
                  </a:extLst>
                </p14:cNvPr>
                <p14:cNvContentPartPr/>
                <p14:nvPr/>
              </p14:nvContentPartPr>
              <p14:xfrm>
                <a:off x="8248173" y="5411601"/>
                <a:ext cx="38160" cy="2638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FF8681B7-AF7E-46FF-AF91-6C754C0FB0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39533" y="5402601"/>
                  <a:ext cx="55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58B309C-D175-4F8F-B9FD-B8EAC8173CA4}"/>
                    </a:ext>
                  </a:extLst>
                </p14:cNvPr>
                <p14:cNvContentPartPr/>
                <p14:nvPr/>
              </p14:nvContentPartPr>
              <p14:xfrm>
                <a:off x="8147373" y="5672961"/>
                <a:ext cx="91440" cy="576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58B309C-D175-4F8F-B9FD-B8EAC8173C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38373" y="5663961"/>
                  <a:ext cx="109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555A027-C368-4315-BA17-ACD50B94BE4A}"/>
                    </a:ext>
                  </a:extLst>
                </p14:cNvPr>
                <p14:cNvContentPartPr/>
                <p14:nvPr/>
              </p14:nvContentPartPr>
              <p14:xfrm>
                <a:off x="8397213" y="5429961"/>
                <a:ext cx="183240" cy="152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555A027-C368-4315-BA17-ACD50B94BE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88573" y="5420961"/>
                  <a:ext cx="200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5F1CAA81-5D0F-4765-AF9B-741FEB4B7739}"/>
                    </a:ext>
                  </a:extLst>
                </p14:cNvPr>
                <p14:cNvContentPartPr/>
                <p14:nvPr/>
              </p14:nvContentPartPr>
              <p14:xfrm>
                <a:off x="8555973" y="5561001"/>
                <a:ext cx="71280" cy="255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5F1CAA81-5D0F-4765-AF9B-741FEB4B77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46973" y="5552001"/>
                  <a:ext cx="8892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B9A1A8AD-961D-457F-A1A3-2A1F3E8874AD}"/>
                  </a:ext>
                </a:extLst>
              </p14:cNvPr>
              <p14:cNvContentPartPr/>
              <p14:nvPr/>
            </p14:nvContentPartPr>
            <p14:xfrm>
              <a:off x="8929293" y="5327721"/>
              <a:ext cx="360" cy="40680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B9A1A8AD-961D-457F-A1A3-2A1F3E8874A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920293" y="5318721"/>
                <a:ext cx="1800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997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0417-7F94-4B8C-8FF5-8F6DC3E8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78DCC-D508-4911-8DA3-3F9CC229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JavaScript Array Methods</a:t>
            </a:r>
          </a:p>
          <a:p>
            <a:pPr lvl="1"/>
            <a:r>
              <a:rPr lang="en-US" altLang="ko-KR"/>
              <a:t>The </a:t>
            </a:r>
            <a:r>
              <a:rPr lang="en-US" altLang="ko-KR" b="1">
                <a:solidFill>
                  <a:srgbClr val="FF0000"/>
                </a:solidFill>
              </a:rPr>
              <a:t>sort()</a:t>
            </a:r>
            <a:r>
              <a:rPr lang="en-US" altLang="ko-KR"/>
              <a:t> method sorts an array alphabetically</a:t>
            </a:r>
          </a:p>
          <a:p>
            <a:pPr lvl="2"/>
            <a:r>
              <a:rPr lang="en-US" altLang="ko-KR"/>
              <a:t>var fruits = ["Banana", "Orange", "Apple", "Mango"];</a:t>
            </a:r>
          </a:p>
          <a:p>
            <a:pPr lvl="2"/>
            <a:r>
              <a:rPr lang="en-US" altLang="ko-KR"/>
              <a:t>fruits.sort();</a:t>
            </a:r>
          </a:p>
          <a:p>
            <a:pPr marL="914400" lvl="2" indent="0">
              <a:buNone/>
            </a:pPr>
            <a:r>
              <a:rPr lang="en-US" altLang="ko-KR"/>
              <a:t>//Output: Apple,Banana,Mango,Orange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By default, the sort() function sorts values as strings, and thus. the sort() method will produce incorrect result when sorting numbers</a:t>
            </a:r>
          </a:p>
          <a:p>
            <a:pPr lvl="2"/>
            <a:r>
              <a:rPr lang="fr-FR" altLang="ko-KR"/>
              <a:t>var points = [40, 100, 1, 5, 25, 10];</a:t>
            </a:r>
          </a:p>
          <a:p>
            <a:pPr lvl="2"/>
            <a:r>
              <a:rPr lang="en-US" altLang="ko-KR"/>
              <a:t>points.sort()	//Output: 1,10,100,25,40,5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Use compare function</a:t>
            </a:r>
          </a:p>
          <a:p>
            <a:pPr lvl="2"/>
            <a:r>
              <a:rPr lang="fr-FR" altLang="ko-KR"/>
              <a:t>var</a:t>
            </a:r>
            <a:r>
              <a:rPr lang="en-US" altLang="ko-KR"/>
              <a:t> points = [40, 100, 1, 5, 25, 10];</a:t>
            </a:r>
          </a:p>
          <a:p>
            <a:pPr lvl="2"/>
            <a:r>
              <a:rPr lang="en-US" altLang="ko-KR"/>
              <a:t>points.sort(function(a, b){return a - b});      //Output: 1,5,10,25,40,100</a:t>
            </a:r>
          </a:p>
        </p:txBody>
      </p:sp>
    </p:spTree>
    <p:extLst>
      <p:ext uri="{BB962C8B-B14F-4D97-AF65-F5344CB8AC3E}">
        <p14:creationId xmlns:p14="http://schemas.microsoft.com/office/powerpoint/2010/main" val="294432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What is JavaScript?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2. </a:t>
            </a:r>
          </a:p>
          <a:p>
            <a:pPr lvl="1"/>
            <a:r>
              <a:rPr lang="en-US" altLang="ko-KR" dirty="0"/>
              <a:t>JavaScript Basic Syntax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76056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3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JavaScript Practice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E29FE-F53E-45F2-859F-E8F59617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2A10-A637-4D84-B903-1474B72F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JavaScript Controls</a:t>
            </a:r>
          </a:p>
          <a:p>
            <a:pPr lvl="1"/>
            <a:r>
              <a:rPr lang="en-US" altLang="ko-KR"/>
              <a:t>Conditional statements are used to perform different actions based on different conditions.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Types of JavaScript Controls</a:t>
            </a:r>
          </a:p>
          <a:p>
            <a:pPr lvl="2"/>
            <a:r>
              <a:rPr lang="en-US" altLang="ko-KR"/>
              <a:t>Use </a:t>
            </a:r>
            <a:r>
              <a:rPr lang="en-US" altLang="ko-KR" b="1">
                <a:solidFill>
                  <a:srgbClr val="FF0000"/>
                </a:solidFill>
              </a:rPr>
              <a:t>if</a:t>
            </a:r>
            <a:r>
              <a:rPr lang="en-US" altLang="ko-KR"/>
              <a:t> to specify a block of code to be executed, if a specified condition is true</a:t>
            </a:r>
          </a:p>
          <a:p>
            <a:pPr lvl="2"/>
            <a:r>
              <a:rPr lang="en-US" altLang="ko-KR"/>
              <a:t>Use </a:t>
            </a:r>
            <a:r>
              <a:rPr lang="en-US" altLang="ko-KR" b="1">
                <a:solidFill>
                  <a:srgbClr val="FF0000"/>
                </a:solidFill>
              </a:rPr>
              <a:t>else</a:t>
            </a:r>
            <a:r>
              <a:rPr lang="en-US" altLang="ko-KR"/>
              <a:t> to specify a block of code to be executed, if the same condition is false</a:t>
            </a:r>
          </a:p>
          <a:p>
            <a:pPr lvl="2"/>
            <a:r>
              <a:rPr lang="en-US" altLang="ko-KR"/>
              <a:t>Use </a:t>
            </a:r>
            <a:r>
              <a:rPr lang="en-US" altLang="ko-KR" b="1">
                <a:solidFill>
                  <a:srgbClr val="FF0000"/>
                </a:solidFill>
              </a:rPr>
              <a:t>else if </a:t>
            </a:r>
            <a:r>
              <a:rPr lang="en-US" altLang="ko-KR"/>
              <a:t>to specify a new condition to test, if the first condition is false</a:t>
            </a:r>
          </a:p>
          <a:p>
            <a:pPr lvl="2"/>
            <a:r>
              <a:rPr lang="en-US" altLang="ko-KR"/>
              <a:t>Use </a:t>
            </a:r>
            <a:r>
              <a:rPr lang="en-US" altLang="ko-KR" b="1">
                <a:solidFill>
                  <a:srgbClr val="FF0000"/>
                </a:solidFill>
              </a:rPr>
              <a:t>switch</a:t>
            </a:r>
            <a:r>
              <a:rPr lang="en-US" altLang="ko-KR"/>
              <a:t> to specify many alternative blocks of code to be executed</a:t>
            </a:r>
          </a:p>
          <a:p>
            <a:pPr lvl="1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2B58DF8-B804-4AFC-9C2F-29D583B3CEA8}"/>
                  </a:ext>
                </a:extLst>
              </p14:cNvPr>
              <p14:cNvContentPartPr/>
              <p14:nvPr/>
            </p14:nvContentPartPr>
            <p14:xfrm>
              <a:off x="643533" y="4515561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2B58DF8-B804-4AFC-9C2F-29D583B3CE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893" y="45069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651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8597D-6D60-440B-B867-3CE06D4B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5C241-940A-4F2D-AED4-77045438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Controls</a:t>
            </a:r>
          </a:p>
          <a:p>
            <a:pPr lvl="1"/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3B135-3398-4BCA-BE5B-44E0946EF314}"/>
              </a:ext>
            </a:extLst>
          </p:cNvPr>
          <p:cNvSpPr/>
          <p:nvPr/>
        </p:nvSpPr>
        <p:spPr>
          <a:xfrm>
            <a:off x="457200" y="2314846"/>
            <a:ext cx="4402832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/>
              <a:t>&lt;h2&gt;JavaScript Controls&lt;/h2&gt;</a:t>
            </a:r>
          </a:p>
          <a:p>
            <a:r>
              <a:rPr lang="en-US" sz="1400"/>
              <a:t>  &lt;p&gt;The result of controls:&lt;/p&gt;</a:t>
            </a:r>
          </a:p>
          <a:p>
            <a:r>
              <a:rPr lang="en-US" sz="1400"/>
              <a:t>  &lt;p id="demo"&gt;&lt;/p&gt;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&lt;script&gt;</a:t>
            </a:r>
          </a:p>
          <a:p>
            <a:r>
              <a:rPr lang="en-US" sz="1400"/>
              <a:t>    var time = new Date().getHours();</a:t>
            </a:r>
          </a:p>
          <a:p>
            <a:r>
              <a:rPr lang="en-US" sz="1400"/>
              <a:t>    var greeting;</a:t>
            </a:r>
          </a:p>
          <a:p>
            <a:r>
              <a:rPr lang="en-US" sz="1400"/>
              <a:t>	</a:t>
            </a:r>
          </a:p>
          <a:p>
            <a:r>
              <a:rPr lang="en-US" sz="1400"/>
              <a:t>    if (time &lt; 10) {</a:t>
            </a:r>
          </a:p>
          <a:p>
            <a:r>
              <a:rPr lang="en-US" sz="1400"/>
              <a:t>      greeting = "Good morning";</a:t>
            </a:r>
          </a:p>
          <a:p>
            <a:r>
              <a:rPr lang="en-US" sz="1400"/>
              <a:t>    } else if (time &lt; 20) {</a:t>
            </a:r>
          </a:p>
          <a:p>
            <a:r>
              <a:rPr lang="en-US" sz="1400"/>
              <a:t>      greeting = "Good day";</a:t>
            </a:r>
          </a:p>
          <a:p>
            <a:r>
              <a:rPr lang="en-US" sz="1400"/>
              <a:t>    } else {</a:t>
            </a:r>
          </a:p>
          <a:p>
            <a:r>
              <a:rPr lang="en-US" sz="1400"/>
              <a:t>      greeting = "Good evening";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  document.getElementById("demo").innerHTML = 	greeting;</a:t>
            </a:r>
          </a:p>
          <a:p>
            <a:r>
              <a:rPr lang="en-US" sz="1400"/>
              <a:t>  &lt;/script&gt;</a:t>
            </a:r>
          </a:p>
        </p:txBody>
      </p:sp>
      <p:sp>
        <p:nvSpPr>
          <p:cNvPr id="5" name="오른쪽 화살표 5">
            <a:extLst>
              <a:ext uri="{FF2B5EF4-FFF2-40B4-BE49-F238E27FC236}">
                <a16:creationId xmlns:a16="http://schemas.microsoft.com/office/drawing/2014/main" id="{FF051C44-FA6D-4A7B-8477-07CE06AFD1B4}"/>
              </a:ext>
            </a:extLst>
          </p:cNvPr>
          <p:cNvSpPr/>
          <p:nvPr/>
        </p:nvSpPr>
        <p:spPr>
          <a:xfrm>
            <a:off x="5016694" y="39419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8956AB-47F1-42EA-A063-5A8A15F7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36" y="2314846"/>
            <a:ext cx="3304931" cy="39703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A3CFE2-FF0D-494A-98D4-CD815D229CE7}"/>
              </a:ext>
            </a:extLst>
          </p:cNvPr>
          <p:cNvSpPr/>
          <p:nvPr/>
        </p:nvSpPr>
        <p:spPr>
          <a:xfrm>
            <a:off x="642392" y="3944898"/>
            <a:ext cx="2705472" cy="164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F8110F8-E2BD-4628-A126-E7452861FC75}"/>
                  </a:ext>
                </a:extLst>
              </p14:cNvPr>
              <p14:cNvContentPartPr/>
              <p14:nvPr/>
            </p14:nvContentPartPr>
            <p14:xfrm>
              <a:off x="5523693" y="886401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F8110F8-E2BD-4628-A126-E7452861FC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4693" y="8777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180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E29FE-F53E-45F2-859F-E8F59617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2A10-A637-4D84-B903-1474B72F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Loops</a:t>
            </a:r>
          </a:p>
          <a:p>
            <a:pPr lvl="1"/>
            <a:r>
              <a:rPr lang="en-US" altLang="ko-KR"/>
              <a:t>Loops can execute a block of code a number of times.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Types of JavaScript loops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for</a:t>
            </a:r>
            <a:r>
              <a:rPr lang="en-US" altLang="ko-KR"/>
              <a:t> - loops through a block of code a number of times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for/in </a:t>
            </a:r>
            <a:r>
              <a:rPr lang="en-US" altLang="ko-KR"/>
              <a:t>- loops through the properties of an object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for/of </a:t>
            </a:r>
            <a:r>
              <a:rPr lang="en-US" altLang="ko-KR"/>
              <a:t>- loops through the values of an iterable object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while</a:t>
            </a:r>
            <a:r>
              <a:rPr lang="en-US" altLang="ko-KR"/>
              <a:t> - loops through a block of code while a specified condition is true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do/while </a:t>
            </a:r>
            <a:r>
              <a:rPr lang="en-US" altLang="ko-KR"/>
              <a:t>- also loops through a block of code while a specified condition is true</a:t>
            </a:r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03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Syntax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Loops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357F6-A419-40ED-9B67-A79E4432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64462"/>
            <a:ext cx="4402758" cy="4220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8C1FC7-FCF9-48C7-A524-2649AD7E8908}"/>
              </a:ext>
            </a:extLst>
          </p:cNvPr>
          <p:cNvSpPr/>
          <p:nvPr/>
        </p:nvSpPr>
        <p:spPr>
          <a:xfrm>
            <a:off x="2011207" y="3412232"/>
            <a:ext cx="3565321" cy="838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E2D4AF-D4D1-4A4F-8C76-67984F6C5008}"/>
              </a:ext>
            </a:extLst>
          </p:cNvPr>
          <p:cNvSpPr/>
          <p:nvPr/>
        </p:nvSpPr>
        <p:spPr>
          <a:xfrm>
            <a:off x="2011207" y="4502801"/>
            <a:ext cx="3565321" cy="6795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6BEE29-0CC1-4BF8-ABC9-684A7828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98" y="997285"/>
            <a:ext cx="2516254" cy="2750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5EEDE7-FE33-4B3E-9F30-C2958116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98" y="3929349"/>
            <a:ext cx="2516254" cy="275058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59421-0880-49A7-BA54-670D361DA6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76528" y="2509659"/>
            <a:ext cx="344170" cy="13220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D22EC5-8842-4988-8907-58B3938216F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76528" y="4842555"/>
            <a:ext cx="344170" cy="750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45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Features</a:t>
            </a:r>
          </a:p>
          <a:p>
            <a:pPr lvl="1"/>
            <a:r>
              <a:rPr lang="en-US" dirty="0"/>
              <a:t>Interpreted language</a:t>
            </a:r>
          </a:p>
          <a:p>
            <a:pPr lvl="1"/>
            <a:r>
              <a:rPr lang="en-US" dirty="0"/>
              <a:t>Dynamic typing</a:t>
            </a:r>
          </a:p>
          <a:p>
            <a:pPr lvl="1"/>
            <a:r>
              <a:rPr lang="en-US" dirty="0"/>
              <a:t>Functional programming (like C Language)</a:t>
            </a:r>
          </a:p>
          <a:p>
            <a:pPr lvl="1"/>
            <a:r>
              <a:rPr lang="en-US" dirty="0"/>
              <a:t>Object oriented programming (like C++ or Java)</a:t>
            </a:r>
          </a:p>
          <a:p>
            <a:pPr lvl="1"/>
            <a:r>
              <a:rPr lang="en-US" dirty="0"/>
              <a:t>JavaScript is a scripting language and it is not Java</a:t>
            </a:r>
          </a:p>
          <a:p>
            <a:pPr lvl="1"/>
            <a:r>
              <a:rPr lang="en-US" dirty="0"/>
              <a:t>It is easy to learn</a:t>
            </a:r>
          </a:p>
          <a:p>
            <a:endParaRPr lang="en-US" dirty="0"/>
          </a:p>
          <a:p>
            <a:r>
              <a:rPr lang="en-US" dirty="0"/>
              <a:t>Location of JavaScript</a:t>
            </a:r>
          </a:p>
          <a:p>
            <a:pPr lvl="1"/>
            <a:r>
              <a:rPr lang="en-US" dirty="0"/>
              <a:t>External JavaScript</a:t>
            </a:r>
          </a:p>
          <a:p>
            <a:pPr lvl="1"/>
            <a:r>
              <a:rPr lang="en-US" dirty="0"/>
              <a:t>Inner JavaScript</a:t>
            </a:r>
          </a:p>
          <a:p>
            <a:pPr lvl="1"/>
            <a:r>
              <a:rPr lang="en-US" dirty="0"/>
              <a:t>Inline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4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JavaScript Output</a:t>
            </a:r>
          </a:p>
          <a:p>
            <a:pPr lvl="1"/>
            <a:r>
              <a:rPr lang="en-US" dirty="0"/>
              <a:t>JavaScript Statement</a:t>
            </a:r>
          </a:p>
          <a:p>
            <a:pPr lvl="1"/>
            <a:r>
              <a:rPr lang="en-US" dirty="0"/>
              <a:t>JavaScript Comments</a:t>
            </a:r>
          </a:p>
          <a:p>
            <a:pPr lvl="1"/>
            <a:r>
              <a:rPr lang="en-US" dirty="0"/>
              <a:t>JavaScript Variable</a:t>
            </a:r>
          </a:p>
          <a:p>
            <a:pPr lvl="1"/>
            <a:r>
              <a:rPr lang="en-US" dirty="0"/>
              <a:t>JavaScript Operators</a:t>
            </a:r>
          </a:p>
          <a:p>
            <a:pPr lvl="1"/>
            <a:r>
              <a:rPr lang="en-US" dirty="0"/>
              <a:t>JavaScript Data Types</a:t>
            </a:r>
          </a:p>
          <a:p>
            <a:pPr lvl="1"/>
            <a:r>
              <a:rPr lang="en-US"/>
              <a:t>JavaScript Function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JavaScript Strings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JavaScript Numbers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JavaScript Arrays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JavaScript Controls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JavaScript Loops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4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299225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9EB0-88DF-4803-AC62-61199942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E9DF9-7308-4452-802C-FBA09F60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Outside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638DDB-C467-400F-A5FD-ACA775FC130A}"/>
              </a:ext>
            </a:extLst>
          </p:cNvPr>
          <p:cNvGrpSpPr/>
          <p:nvPr/>
        </p:nvGrpSpPr>
        <p:grpSpPr>
          <a:xfrm>
            <a:off x="41810" y="1772816"/>
            <a:ext cx="9060380" cy="4591814"/>
            <a:chOff x="-2558" y="1350408"/>
            <a:chExt cx="9060380" cy="45918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F856CA-CBE5-4E3E-A232-F3E671980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992" y="1910695"/>
              <a:ext cx="7421628" cy="379746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7AA43A-C1DC-4532-BD53-028F2E19A39F}"/>
                </a:ext>
              </a:extLst>
            </p:cNvPr>
            <p:cNvSpPr/>
            <p:nvPr/>
          </p:nvSpPr>
          <p:spPr>
            <a:xfrm>
              <a:off x="1474470" y="2720340"/>
              <a:ext cx="3531870" cy="34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3041EE-7954-45E0-BE44-AF54EBC7916F}"/>
                </a:ext>
              </a:extLst>
            </p:cNvPr>
            <p:cNvSpPr/>
            <p:nvPr/>
          </p:nvSpPr>
          <p:spPr>
            <a:xfrm>
              <a:off x="1474470" y="3958590"/>
              <a:ext cx="3703320" cy="704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C92DFE-555F-48D9-99DD-5425DC121766}"/>
                </a:ext>
              </a:extLst>
            </p:cNvPr>
            <p:cNvSpPr/>
            <p:nvPr/>
          </p:nvSpPr>
          <p:spPr>
            <a:xfrm>
              <a:off x="1474470" y="5079507"/>
              <a:ext cx="7047330" cy="3268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B62DD3-5063-4145-AACA-622C076F176F}"/>
                </a:ext>
              </a:extLst>
            </p:cNvPr>
            <p:cNvSpPr/>
            <p:nvPr/>
          </p:nvSpPr>
          <p:spPr>
            <a:xfrm>
              <a:off x="15347" y="2720340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  <a:latin typeface="+mn-ea"/>
                  <a:cs typeface="Lato"/>
                  <a:sym typeface="Lato"/>
                </a:rPr>
                <a:t>Outside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4B88B4-89C7-4D64-B2C6-33F5831A596B}"/>
                </a:ext>
              </a:extLst>
            </p:cNvPr>
            <p:cNvSpPr/>
            <p:nvPr/>
          </p:nvSpPr>
          <p:spPr>
            <a:xfrm>
              <a:off x="15347" y="410754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  <a:latin typeface="+mn-ea"/>
                  <a:cs typeface="Lato"/>
                  <a:sym typeface="Lato"/>
                </a:rPr>
                <a:t>Inner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273BC0D-ADD8-4EC5-85C3-72F7AD281889}"/>
                </a:ext>
              </a:extLst>
            </p:cNvPr>
            <p:cNvSpPr/>
            <p:nvPr/>
          </p:nvSpPr>
          <p:spPr>
            <a:xfrm>
              <a:off x="-2558" y="5037058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  <a:latin typeface="+mn-ea"/>
                  <a:cs typeface="Lato"/>
                  <a:sym typeface="Lato"/>
                </a:rPr>
                <a:t>Inline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04E90B4-A085-456F-BD6C-A6861BD26E73}"/>
                </a:ext>
              </a:extLst>
            </p:cNvPr>
            <p:cNvGrpSpPr/>
            <p:nvPr/>
          </p:nvGrpSpPr>
          <p:grpSpPr>
            <a:xfrm>
              <a:off x="4819524" y="1350408"/>
              <a:ext cx="4209751" cy="880548"/>
              <a:chOff x="4786503" y="1087297"/>
              <a:chExt cx="4209751" cy="88054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175F432-BB00-49E3-AEA9-5DBDD97D2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2399" y="1470669"/>
                <a:ext cx="4162425" cy="39052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9E590AD-CC90-4739-B295-F75E990A3A30}"/>
                  </a:ext>
                </a:extLst>
              </p:cNvPr>
              <p:cNvSpPr/>
              <p:nvPr/>
            </p:nvSpPr>
            <p:spPr>
              <a:xfrm>
                <a:off x="4786503" y="1413519"/>
                <a:ext cx="4162425" cy="5543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852E6CE-85D9-40AD-9134-BF24C75D56AA}"/>
                  </a:ext>
                </a:extLst>
              </p:cNvPr>
              <p:cNvSpPr/>
              <p:nvPr/>
            </p:nvSpPr>
            <p:spPr>
              <a:xfrm>
                <a:off x="7123625" y="1087297"/>
                <a:ext cx="1872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500" b="1" dirty="0">
                    <a:solidFill>
                      <a:schemeClr val="tx1"/>
                    </a:solidFill>
                    <a:latin typeface="+mn-ea"/>
                    <a:sym typeface="Lato"/>
                  </a:rPr>
                  <a:t>basic_js_location.js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3C6944D-EC40-4B6A-83FC-AF3FA54BA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4526" y="2540373"/>
              <a:ext cx="3703319" cy="218061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ED5D47-59AC-4278-811C-EB05E0DC5BFC}"/>
                </a:ext>
              </a:extLst>
            </p:cNvPr>
            <p:cNvSpPr/>
            <p:nvPr/>
          </p:nvSpPr>
          <p:spPr>
            <a:xfrm>
              <a:off x="6906271" y="5619057"/>
              <a:ext cx="215155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b="1" dirty="0">
                  <a:solidFill>
                    <a:schemeClr val="tx1"/>
                  </a:solidFill>
                  <a:latin typeface="+mn-ea"/>
                  <a:sym typeface="Lato"/>
                </a:rPr>
                <a:t>basic_js_location.html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A326380-DE17-4D40-90B1-0432964A7CA8}"/>
                  </a:ext>
                </a:extLst>
              </p14:cNvPr>
              <p14:cNvContentPartPr/>
              <p14:nvPr/>
            </p14:nvContentPartPr>
            <p14:xfrm>
              <a:off x="6215562" y="5379835"/>
              <a:ext cx="36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A326380-DE17-4D40-90B1-0432964A7C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6562" y="53711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167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7763-4F9F-4736-9A25-AD5EBF69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48090-D89D-4AC7-A61C-059150F1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Variables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2AA32-6EE3-4691-A1B8-C9684BD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1" y="1732296"/>
            <a:ext cx="4248720" cy="512993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875429-E139-4A1F-8466-7D6B67C583F6}"/>
              </a:ext>
            </a:extLst>
          </p:cNvPr>
          <p:cNvCxnSpPr>
            <a:cxnSpLocks/>
          </p:cNvCxnSpPr>
          <p:nvPr/>
        </p:nvCxnSpPr>
        <p:spPr>
          <a:xfrm>
            <a:off x="1340920" y="3422950"/>
            <a:ext cx="857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6ADF77-0ED2-49FC-89A3-9FB48C423374}"/>
              </a:ext>
            </a:extLst>
          </p:cNvPr>
          <p:cNvCxnSpPr>
            <a:cxnSpLocks/>
          </p:cNvCxnSpPr>
          <p:nvPr/>
        </p:nvCxnSpPr>
        <p:spPr>
          <a:xfrm>
            <a:off x="1340920" y="5902770"/>
            <a:ext cx="109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7F757B1-9104-4741-8AA9-3D740FBE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51" y="4931752"/>
            <a:ext cx="3854434" cy="1813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3A3B96-3BEF-4BB0-87C2-2711ACB75B58}"/>
              </a:ext>
            </a:extLst>
          </p:cNvPr>
          <p:cNvSpPr/>
          <p:nvPr/>
        </p:nvSpPr>
        <p:spPr>
          <a:xfrm>
            <a:off x="1340920" y="3618939"/>
            <a:ext cx="1266682" cy="411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B9CCEF-3141-428F-B666-EA9B08CE342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607602" y="3824468"/>
            <a:ext cx="2043299" cy="1916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ACABD-3023-470E-A57D-6797FEE45621}"/>
              </a:ext>
            </a:extLst>
          </p:cNvPr>
          <p:cNvSpPr/>
          <p:nvPr/>
        </p:nvSpPr>
        <p:spPr>
          <a:xfrm>
            <a:off x="6262424" y="1732296"/>
            <a:ext cx="2226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/>
                </a:solidFill>
                <a:latin typeface="+mn-ea"/>
                <a:sym typeface="Lato"/>
              </a:rPr>
              <a:t>basic_js_variables.html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08B49F-C78E-43A8-BE7A-A4DB886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73" y="2566868"/>
            <a:ext cx="3633610" cy="1458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695517F-792F-41BC-A4E8-107101D34768}"/>
                  </a:ext>
                </a:extLst>
              </p14:cNvPr>
              <p14:cNvContentPartPr/>
              <p14:nvPr/>
            </p14:nvContentPartPr>
            <p14:xfrm>
              <a:off x="5022882" y="3326395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695517F-792F-41BC-A4E8-107101D347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3882" y="33177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E4C7364-17D9-4056-973E-B0A69ADF41B6}"/>
                  </a:ext>
                </a:extLst>
              </p14:cNvPr>
              <p14:cNvContentPartPr/>
              <p14:nvPr/>
            </p14:nvContentPartPr>
            <p14:xfrm>
              <a:off x="2266002" y="3776755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E4C7364-17D9-4056-973E-B0A69ADF41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362" y="37677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30B0237-4C52-4004-8477-1917DB968239}"/>
                  </a:ext>
                </a:extLst>
              </p14:cNvPr>
              <p14:cNvContentPartPr/>
              <p14:nvPr/>
            </p14:nvContentPartPr>
            <p14:xfrm>
              <a:off x="2430360" y="3969660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30B0237-4C52-4004-8477-1917DB9682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1720" y="39610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1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1584B-28E4-4676-9CC9-7A6D16D9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5091A-2D34-4E4F-948A-4348CD98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1 (JavaScript Functions)</a:t>
            </a:r>
          </a:p>
          <a:p>
            <a:pPr lvl="1"/>
            <a:r>
              <a:rPr lang="en-US" altLang="ko-KR" dirty="0"/>
              <a:t>Create several functions to calculate numbers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80343-383B-4CEB-AC51-5EBC8F8C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6233167" cy="43651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5BEE90B-7CFB-4861-963E-36BFD883C38F}"/>
                  </a:ext>
                </a:extLst>
              </p14:cNvPr>
              <p14:cNvContentPartPr/>
              <p14:nvPr/>
            </p14:nvContentPartPr>
            <p14:xfrm>
              <a:off x="2438220" y="3299400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5BEE90B-7CFB-4861-963E-36BFD883C3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580" y="3290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657816D-9C5D-4F40-BB6F-BB7A4999DAFD}"/>
                  </a:ext>
                </a:extLst>
              </p14:cNvPr>
              <p14:cNvContentPartPr/>
              <p14:nvPr/>
            </p14:nvContentPartPr>
            <p14:xfrm>
              <a:off x="4366140" y="3565800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657816D-9C5D-4F40-BB6F-BB7A4999D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7500" y="3557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51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289310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7B83-924F-4E5D-A3E1-28F8D2A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B0BE5-77B2-4B6F-A380-B9AB3FB5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2 (JavaScript Strings)</a:t>
            </a:r>
          </a:p>
          <a:p>
            <a:pPr lvl="1"/>
            <a:r>
              <a:rPr lang="en-US" altLang="ko-KR" dirty="0"/>
              <a:t>Create a website to return a new string with the first character replaced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009D2-5673-4AC1-A431-06E23C32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58" y="2276872"/>
            <a:ext cx="5616083" cy="4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7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6E31-56EB-412F-B379-D19D656E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F7B88-D6AB-46FA-B148-80B1B878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Task 3 (JavaScript Loops)</a:t>
            </a:r>
          </a:p>
          <a:p>
            <a:pPr lvl="1"/>
            <a:r>
              <a:rPr lang="en-US" altLang="ko-KR"/>
              <a:t>Create a website to output a multiplication table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90915-67DC-40FA-9939-35D6069A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11" y="2420888"/>
            <a:ext cx="4834177" cy="38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33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DA74E-D25E-4D40-835D-838BD830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0EC0E-3AEB-4688-8177-075FCE33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Task 4 (JavaScript Controls)</a:t>
            </a:r>
          </a:p>
          <a:p>
            <a:pPr lvl="1"/>
            <a:r>
              <a:rPr lang="en-US" altLang="ko-KR" sz="1600" dirty="0"/>
              <a:t>Write a JavaScript function to humanized number with the correct suffix such as 1st, 2nd, 3rd or 4</a:t>
            </a:r>
            <a:r>
              <a:rPr lang="en-US" altLang="ko-KR" sz="1600" baseline="30000" dirty="0"/>
              <a:t>th</a:t>
            </a:r>
            <a:endParaRPr lang="en-US" altLang="ko-KR" sz="1600" dirty="0"/>
          </a:p>
          <a:p>
            <a:pPr lvl="2"/>
            <a:r>
              <a:rPr lang="en-US" altLang="ko-KR" sz="1600" dirty="0"/>
              <a:t>If the number ends in 11, 12, or 13, its ordinal ends in </a:t>
            </a:r>
            <a:r>
              <a:rPr lang="en-US" altLang="ko-KR" sz="1600" dirty="0" err="1"/>
              <a:t>th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CDAAC4-DAC2-43BB-914B-FA04EB0C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5328592" cy="37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701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8A4FE-A802-44AA-9F2C-BE5C846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Practice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940E-5D88-48EE-9071-57976330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Task 5 (JavaScript Arrays)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Input any value in the box</a:t>
            </a:r>
          </a:p>
          <a:p>
            <a:pPr lvl="1"/>
            <a:r>
              <a:rPr lang="en-US" altLang="ko-KR"/>
              <a:t>When the “Stack” button is clicked, store the value in the array</a:t>
            </a:r>
          </a:p>
          <a:p>
            <a:pPr lvl="1"/>
            <a:r>
              <a:rPr lang="en-US" altLang="ko-KR"/>
              <a:t>When the “Show” button is clicked, show the value of the array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A4BD3-0CFD-48B1-84EC-F5764A87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3" y="1772910"/>
            <a:ext cx="2352839" cy="1435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ADE4C-72DA-4F57-BC6B-780FFEEE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109641"/>
            <a:ext cx="2352841" cy="14350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E7C031-F0E5-46C6-9D13-EE6402884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42" y="3429000"/>
            <a:ext cx="2352839" cy="1435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982D0-2887-43EC-B883-0BB3BC4B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866131"/>
            <a:ext cx="2352839" cy="1435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BF314A-6893-45E1-8E96-A6D5CF69F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87" y="2769159"/>
            <a:ext cx="3143287" cy="19171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599AA1-BC9D-4F02-BD6F-B49504640063}"/>
              </a:ext>
            </a:extLst>
          </p:cNvPr>
          <p:cNvCxnSpPr>
            <a:cxnSpLocks/>
          </p:cNvCxnSpPr>
          <p:nvPr/>
        </p:nvCxnSpPr>
        <p:spPr>
          <a:xfrm>
            <a:off x="4994474" y="3731522"/>
            <a:ext cx="5704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93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next time!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 programming language of the Web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01" y="2276872"/>
            <a:ext cx="5429597" cy="364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91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JavaScript</a:t>
            </a:r>
          </a:p>
          <a:p>
            <a:pPr lvl="1"/>
            <a:r>
              <a:rPr lang="en-US" dirty="0"/>
              <a:t>Interpreted language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 typing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Functional programming (like C Language)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 oriented programming (like C++ or Java)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JavaScript is a scripting language and it is not Java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easy to learn</a:t>
            </a:r>
          </a:p>
        </p:txBody>
      </p:sp>
    </p:spTree>
    <p:extLst>
      <p:ext uri="{BB962C8B-B14F-4D97-AF65-F5344CB8AC3E}">
        <p14:creationId xmlns:p14="http://schemas.microsoft.com/office/powerpoint/2010/main" val="37918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JavaScript</a:t>
            </a:r>
          </a:p>
          <a:p>
            <a:pPr lvl="1"/>
            <a:r>
              <a:rPr lang="en-US" dirty="0"/>
              <a:t>External JavaScript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Inner JavaScript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Inline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12096</TotalTime>
  <Words>3710</Words>
  <Application>Microsoft Office PowerPoint</Application>
  <PresentationFormat>화면 슬라이드 쇼(4:3)</PresentationFormat>
  <Paragraphs>640</Paragraphs>
  <Slides>64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Arial</vt:lpstr>
      <vt:lpstr>Tahoma</vt:lpstr>
      <vt:lpstr>Wingdings</vt:lpstr>
      <vt:lpstr>Office 테마</vt:lpstr>
      <vt:lpstr>Lecture 7:  Basics of JavaScript</vt:lpstr>
      <vt:lpstr>In Last Lecture</vt:lpstr>
      <vt:lpstr>In Last Lecture</vt:lpstr>
      <vt:lpstr>In Last Lecture</vt:lpstr>
      <vt:lpstr>Table of Contents</vt:lpstr>
      <vt:lpstr>What is javascript?</vt:lpstr>
      <vt:lpstr>What is JavaScript?</vt:lpstr>
      <vt:lpstr>What is JavaScript?</vt:lpstr>
      <vt:lpstr>What is JavaScript?</vt:lpstr>
      <vt:lpstr>What is JavaScript?</vt:lpstr>
      <vt:lpstr>What is JavaScript?</vt:lpstr>
      <vt:lpstr>What is JavaScript?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Summary and Discussions</vt:lpstr>
      <vt:lpstr>Summary and Discussions</vt:lpstr>
      <vt:lpstr>Practice</vt:lpstr>
      <vt:lpstr>JavaScript Practice</vt:lpstr>
      <vt:lpstr>JavaScript Practice</vt:lpstr>
      <vt:lpstr>JavaScript Practice</vt:lpstr>
      <vt:lpstr>JavaScript Practice</vt:lpstr>
      <vt:lpstr>JavaScript Practice</vt:lpstr>
      <vt:lpstr>JavaScript Practice</vt:lpstr>
      <vt:lpstr>JavaScript Practice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임 상우</cp:lastModifiedBy>
  <cp:revision>1435</cp:revision>
  <cp:lastPrinted>2013-12-26T08:44:45Z</cp:lastPrinted>
  <dcterms:created xsi:type="dcterms:W3CDTF">2013-02-05T02:36:43Z</dcterms:created>
  <dcterms:modified xsi:type="dcterms:W3CDTF">2022-04-18T02:51:36Z</dcterms:modified>
</cp:coreProperties>
</file>