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19" Type="http://schemas.openxmlformats.org/officeDocument/2006/relationships/font" Target="fonts/Lato-italic.fntdata"/><Relationship Id="rId6" Type="http://schemas.openxmlformats.org/officeDocument/2006/relationships/slide" Target="slides/slide2.xml"/><Relationship Id="rId18" Type="http://schemas.openxmlformats.org/officeDocument/2006/relationships/font" Target="fonts/La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Proyecto Final: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FRACTALES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207425"/>
            <a:ext cx="3470700" cy="976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Juan José Santos Chávez		A01022009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Eugenio Leal Martínez		A01022983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Roberto Gutierrez Guillen	A01019608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Luis Carlos Arias Camacho	A01364808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Fractales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44253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Waclaw Sierpinski (1882 - 1969) fue un matemático polaco que realizó importantes contribuciones a la teoría de conjuntos, teoría de números y topología.</a:t>
            </a:r>
          </a:p>
          <a:p>
            <a:pPr indent="-311150" lvl="0" marL="457200" rtl="0">
              <a:spcBef>
                <a:spcPts val="0"/>
              </a:spcBef>
              <a:buSzPct val="100000"/>
            </a:pPr>
            <a:r>
              <a:rPr lang="en"/>
              <a:t>También se le atribuyen varios fractales que llevan su nombre. El </a:t>
            </a:r>
            <a:r>
              <a:rPr lang="en"/>
              <a:t>más</a:t>
            </a:r>
            <a:r>
              <a:rPr lang="en"/>
              <a:t> notorio es el </a:t>
            </a:r>
            <a:r>
              <a:rPr lang="en"/>
              <a:t>Triángulo</a:t>
            </a:r>
            <a:r>
              <a:rPr lang="en"/>
              <a:t> de Sierpinski el cual descubrió en 1919.</a:t>
            </a:r>
          </a:p>
        </p:txBody>
      </p:sp>
      <p:pic>
        <p:nvPicPr>
          <p:cNvPr descr="Wacław Sierpiński.jpg"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8339" y="1567550"/>
            <a:ext cx="2099886" cy="29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0800" y="2913200"/>
            <a:ext cx="1982000" cy="197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Fractales Programados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Copo de Nieve Koch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Alfombra de Sierpinski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Triángulo de Sierpinski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Cuadrado de Sierpinski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Pentágono </a:t>
            </a:r>
            <a:r>
              <a:rPr lang="en"/>
              <a:t>de Sierpinski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Hexágono de Sierpinski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Heptágono de Sierpinski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Octágono de Sierpinski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Nonágono de Sierpinski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Decágono de Sierpinski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Esponja de Menger (3D)</a:t>
            </a:r>
          </a:p>
          <a:p>
            <a:pPr indent="-311150" lvl="0" marL="457200">
              <a:spcBef>
                <a:spcPts val="0"/>
              </a:spcBef>
              <a:buSzPct val="100000"/>
              <a:buAutoNum type="arabicPeriod"/>
            </a:pPr>
            <a:r>
              <a:rPr lang="en"/>
              <a:t>INVERSAS...</a:t>
            </a: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6778" y="1567550"/>
            <a:ext cx="3841414" cy="291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Modelado en Geogebra 5</a:t>
            </a:r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9069" y="2601950"/>
            <a:ext cx="3673163" cy="2394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5125" y="716100"/>
            <a:ext cx="2231274" cy="144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699" y="1723400"/>
            <a:ext cx="3673152" cy="2999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Fractales “Inversos”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3112025" y="1729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7692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 trata de aproximar el incremento del radio_2  a 0  y  el radio_3 a 0.5</a:t>
            </a:r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2195050"/>
            <a:ext cx="2807225" cy="2799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1025" y="2195050"/>
            <a:ext cx="2727176" cy="271194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1754850" y="1771450"/>
            <a:ext cx="21870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Pentagono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6149400" y="1771450"/>
            <a:ext cx="21870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Pentagono Invertido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Iteraciones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Se dibuja la figura original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Se divide entre 3 el lado</a:t>
            </a:r>
          </a:p>
          <a:p>
            <a:pPr indent="-311150" lvl="0" marL="457200">
              <a:spcBef>
                <a:spcPts val="0"/>
              </a:spcBef>
              <a:buSzPct val="100000"/>
            </a:pPr>
            <a:r>
              <a:rPr lang="en"/>
              <a:t>Llamada recursiva para dibujar figura en el segmento de en medio del lado</a:t>
            </a:r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7750" y="2669020"/>
            <a:ext cx="2318725" cy="2286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2649" y="2662500"/>
            <a:ext cx="2318717" cy="229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0357" y="2697100"/>
            <a:ext cx="2451250" cy="21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/>
          <p:nvPr/>
        </p:nvSpPr>
        <p:spPr>
          <a:xfrm>
            <a:off x="2776825" y="3609100"/>
            <a:ext cx="570600" cy="32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5814263" y="3609100"/>
            <a:ext cx="570600" cy="32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Iteraciones para Polígonos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Se dibuja la figura original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Se calcula el nuevo radio</a:t>
            </a:r>
          </a:p>
          <a:p>
            <a:pPr indent="-311150" lvl="0" marL="457200" rtl="0">
              <a:spcBef>
                <a:spcPts val="0"/>
              </a:spcBef>
              <a:buSzPct val="100000"/>
            </a:pPr>
            <a:r>
              <a:rPr lang="en"/>
              <a:t>Llamada recursiva con nuevo radio</a:t>
            </a:r>
          </a:p>
        </p:txBody>
      </p:sp>
      <p:sp>
        <p:nvSpPr>
          <p:cNvPr id="186" name="Shape 186"/>
          <p:cNvSpPr/>
          <p:nvPr/>
        </p:nvSpPr>
        <p:spPr>
          <a:xfrm>
            <a:off x="2776825" y="3609100"/>
            <a:ext cx="570600" cy="32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5814263" y="3609100"/>
            <a:ext cx="570600" cy="32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6088" y="2914850"/>
            <a:ext cx="2075247" cy="1919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0649" y="2966700"/>
            <a:ext cx="2110175" cy="19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7407" y="2952113"/>
            <a:ext cx="2086811" cy="1919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Entorno de Desarrollo y Librerías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Lenguaje:  C++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t/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IDE: Xcode 9.0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t/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Control de Versiones: GitHub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t/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Librerías: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SFML: Renderear fractales 2D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SFML Threads: Paralelización</a:t>
            </a:r>
          </a:p>
          <a:p>
            <a:pPr indent="-298450" lvl="1" marL="914400" rtl="0">
              <a:spcBef>
                <a:spcPts val="0"/>
              </a:spcBef>
              <a:buSzPct val="100000"/>
            </a:pPr>
            <a:r>
              <a:rPr lang="en"/>
              <a:t>OpenGL: Renderear fractales 3D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Resultado de imagen para sfml"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0800" y="1567548"/>
            <a:ext cx="3392174" cy="1149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opengl" id="198" name="Shape 1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800" y="2976675"/>
            <a:ext cx="3596550" cy="156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