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0C4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22F-0AB7-4581-A0BD-8F1B1AC5EB5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0B3D406-2F80-4333-90DF-D8ED1FCB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78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22F-0AB7-4581-A0BD-8F1B1AC5EB5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0B3D406-2F80-4333-90DF-D8ED1FCB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6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22F-0AB7-4581-A0BD-8F1B1AC5EB5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0B3D406-2F80-4333-90DF-D8ED1FCB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6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22F-0AB7-4581-A0BD-8F1B1AC5EB5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0B3D406-2F80-4333-90DF-D8ED1FCB47C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849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22F-0AB7-4581-A0BD-8F1B1AC5EB5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0B3D406-2F80-4333-90DF-D8ED1FCB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34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22F-0AB7-4581-A0BD-8F1B1AC5EB5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D406-2F80-4333-90DF-D8ED1FCB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3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22F-0AB7-4581-A0BD-8F1B1AC5EB5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D406-2F80-4333-90DF-D8ED1FCB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22F-0AB7-4581-A0BD-8F1B1AC5EB5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D406-2F80-4333-90DF-D8ED1FCB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45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CA6522F-0AB7-4581-A0BD-8F1B1AC5EB5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0B3D406-2F80-4333-90DF-D8ED1FCB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3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22F-0AB7-4581-A0BD-8F1B1AC5EB5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D406-2F80-4333-90DF-D8ED1FCB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22F-0AB7-4581-A0BD-8F1B1AC5EB5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0B3D406-2F80-4333-90DF-D8ED1FCB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75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22F-0AB7-4581-A0BD-8F1B1AC5EB5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D406-2F80-4333-90DF-D8ED1FCB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9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22F-0AB7-4581-A0BD-8F1B1AC5EB5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D406-2F80-4333-90DF-D8ED1FCB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22F-0AB7-4581-A0BD-8F1B1AC5EB5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D406-2F80-4333-90DF-D8ED1FCB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9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22F-0AB7-4581-A0BD-8F1B1AC5EB5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D406-2F80-4333-90DF-D8ED1FCB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3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22F-0AB7-4581-A0BD-8F1B1AC5EB5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D406-2F80-4333-90DF-D8ED1FCB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9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522F-0AB7-4581-A0BD-8F1B1AC5EB5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D406-2F80-4333-90DF-D8ED1FCB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6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522F-0AB7-4581-A0BD-8F1B1AC5EB5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D406-2F80-4333-90DF-D8ED1FCB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5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ellhacks.com/install-jenkins-ubuntu-centos/" TargetMode="External"/><Relationship Id="rId2" Type="http://schemas.openxmlformats.org/officeDocument/2006/relationships/hyperlink" Target="https://www.digitalocean.com/community/tutorials/how-to-install-jenkins-on-ubuntu-18-0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docs.ansible.com/ansible/latest/user_guide/intro_dynamic_inventory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91AA-C868-4843-AD2E-62E77C5A7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600587"/>
            <a:ext cx="8875553" cy="1627464"/>
          </a:xfrm>
        </p:spPr>
        <p:txBody>
          <a:bodyPr>
            <a:noAutofit/>
          </a:bodyPr>
          <a:lstStyle/>
          <a:p>
            <a:pPr algn="l"/>
            <a:br>
              <a:rPr lang="en-US" sz="4000" dirty="0"/>
            </a:br>
            <a:r>
              <a:rPr lang="en-US" sz="6600" dirty="0"/>
              <a:t>DSAC</a:t>
            </a:r>
            <a:br>
              <a:rPr lang="en-US" sz="4000" dirty="0"/>
            </a:br>
            <a:r>
              <a:rPr lang="en-US" sz="3200" dirty="0"/>
              <a:t>Developers Simplicity By Automating Code</a:t>
            </a:r>
            <a:r>
              <a:rPr lang="en-US" sz="4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CCC0D-1211-4609-9E1C-B14D3DD24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2389" y="2355870"/>
            <a:ext cx="2754322" cy="1412221"/>
          </a:xfrm>
        </p:spPr>
        <p:txBody>
          <a:bodyPr/>
          <a:lstStyle/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BY 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39544-86C0-42DA-BE82-81B2DA05ECE3}"/>
              </a:ext>
            </a:extLst>
          </p:cNvPr>
          <p:cNvSpPr txBox="1"/>
          <p:nvPr/>
        </p:nvSpPr>
        <p:spPr>
          <a:xfrm>
            <a:off x="9890621" y="2750723"/>
            <a:ext cx="2527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48. Parth Patel</a:t>
            </a:r>
          </a:p>
          <a:p>
            <a:r>
              <a:rPr lang="en-US" dirty="0">
                <a:solidFill>
                  <a:schemeClr val="bg1"/>
                </a:solidFill>
              </a:rPr>
              <a:t>59. Nupur Rathod</a:t>
            </a:r>
          </a:p>
          <a:p>
            <a:r>
              <a:rPr lang="en-US" dirty="0">
                <a:solidFill>
                  <a:schemeClr val="bg1"/>
                </a:solidFill>
              </a:rPr>
              <a:t>64. Bharat Sharma </a:t>
            </a:r>
          </a:p>
          <a:p>
            <a:r>
              <a:rPr lang="en-US" dirty="0">
                <a:solidFill>
                  <a:schemeClr val="bg1"/>
                </a:solidFill>
              </a:rPr>
              <a:t>69. </a:t>
            </a:r>
            <a:r>
              <a:rPr lang="en-US" dirty="0" err="1">
                <a:solidFill>
                  <a:schemeClr val="bg1"/>
                </a:solidFill>
              </a:rPr>
              <a:t>Swaralli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Tannu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02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830E-C397-4131-8DC4-E1679C19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charter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8D29B-33B2-4543-A88D-A980486BB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u="sng" dirty="0">
                <a:effectLst/>
                <a:latin typeface="char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https://www.digitalocean.com/community/tutorials/how-to-install-jenkins-on-ubuntu-18-04</a:t>
            </a:r>
            <a:endParaRPr lang="en-US" sz="2800" b="0" i="0" dirty="0">
              <a:effectLst/>
              <a:latin typeface="charter"/>
            </a:endParaRPr>
          </a:p>
          <a:p>
            <a:r>
              <a:rPr lang="en-US" sz="2800" b="0" i="0" u="sng" dirty="0">
                <a:effectLst/>
                <a:latin typeface="char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https://www.shellhacks.com/install-jenkins-ubuntu-centos/</a:t>
            </a:r>
            <a:endParaRPr lang="en-US" sz="2800" b="0" i="0" dirty="0">
              <a:effectLst/>
              <a:latin typeface="charter"/>
            </a:endParaRPr>
          </a:p>
          <a:p>
            <a:r>
              <a:rPr lang="en-US" sz="2800" b="0" i="0" u="sng" dirty="0">
                <a:effectLst/>
                <a:latin typeface="char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https://docs.ansible.com/ansible/latest/user_guide/intro_dynamic_inventory.html</a:t>
            </a:r>
            <a:endParaRPr lang="en-US" sz="2800" b="0" i="0" dirty="0">
              <a:effectLst/>
              <a:latin typeface="charter"/>
            </a:endParaRPr>
          </a:p>
          <a:p>
            <a:endParaRPr lang="en-US" sz="2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DB85D08-ACF9-4B66-98BA-1BD39E1EB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70" y="708423"/>
            <a:ext cx="2048459" cy="11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7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88BCE3-5963-423D-B8CE-5498B27A73B8}"/>
              </a:ext>
            </a:extLst>
          </p:cNvPr>
          <p:cNvSpPr txBox="1"/>
          <p:nvPr/>
        </p:nvSpPr>
        <p:spPr>
          <a:xfrm>
            <a:off x="-2475782" y="1997839"/>
            <a:ext cx="16988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0" b="1" i="1" dirty="0">
                <a:latin typeface="French Script MT" panose="03020402040607040605" pitchFamily="66" charset="0"/>
              </a:rPr>
              <a:t>Thank You 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26EAA7-A70F-4E9A-8C39-32E46E009BAF}"/>
              </a:ext>
            </a:extLst>
          </p:cNvPr>
          <p:cNvSpPr/>
          <p:nvPr/>
        </p:nvSpPr>
        <p:spPr>
          <a:xfrm>
            <a:off x="9376913" y="388191"/>
            <a:ext cx="2815087" cy="2078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257F-44DB-4B71-89B8-0FE162DF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4" y="889232"/>
            <a:ext cx="10033233" cy="796955"/>
          </a:xfrm>
        </p:spPr>
        <p:txBody>
          <a:bodyPr>
            <a:noAutofit/>
          </a:bodyPr>
          <a:lstStyle/>
          <a:p>
            <a:r>
              <a:rPr lang="en-US" sz="8000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54DA8-AE49-4135-9ACB-30B969B4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98" y="2265028"/>
            <a:ext cx="11534862" cy="431194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DevOps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 Outline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Code on Web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EFEF09E-8920-4F31-B19E-A4B2A27B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70" y="711283"/>
            <a:ext cx="2048459" cy="11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A619-9623-4EA5-8F5D-C056DFCE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DevOps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1C216-F0A7-40CA-AAC2-80A53B12F09E}"/>
              </a:ext>
            </a:extLst>
          </p:cNvPr>
          <p:cNvSpPr txBox="1"/>
          <p:nvPr/>
        </p:nvSpPr>
        <p:spPr>
          <a:xfrm>
            <a:off x="218114" y="2197916"/>
            <a:ext cx="91691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Open Sans"/>
              </a:rPr>
              <a:t>The term ‘DevOps’ was coined in the year 2009 by </a:t>
            </a:r>
            <a:r>
              <a:rPr lang="en-US" sz="3200" b="0" i="0" dirty="0" err="1">
                <a:solidFill>
                  <a:srgbClr val="FFC000"/>
                </a:solidFill>
                <a:effectLst/>
                <a:latin typeface="Open Sans"/>
              </a:rPr>
              <a:t>Partick</a:t>
            </a:r>
            <a:r>
              <a:rPr lang="en-US" sz="3200" b="0" i="0" dirty="0">
                <a:solidFill>
                  <a:srgbClr val="FFC000"/>
                </a:solidFill>
                <a:effectLst/>
                <a:latin typeface="Open Sans"/>
              </a:rPr>
              <a:t> </a:t>
            </a:r>
            <a:r>
              <a:rPr lang="en-US" sz="3200" b="0" i="0" dirty="0" err="1">
                <a:solidFill>
                  <a:srgbClr val="FFC000"/>
                </a:solidFill>
                <a:effectLst/>
                <a:latin typeface="Open Sans"/>
              </a:rPr>
              <a:t>Debois</a:t>
            </a:r>
            <a:r>
              <a:rPr lang="en-US" sz="3200" b="0" i="0" dirty="0">
                <a:effectLst/>
                <a:latin typeface="Open Sans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Open Sans"/>
              </a:rPr>
              <a:t>As its name implies it is a conjunction of two different words, ‘Development’ and ‘Operations’.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Open Sans"/>
              </a:rPr>
              <a:t>The reason behind this name is that it combines these two areas of an organization.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E9D8D03-958F-410B-B225-D7D0478AB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06" y="2988458"/>
            <a:ext cx="2849620" cy="2137215"/>
          </a:xfr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F652AF35-496A-4317-A304-47001F00A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70" y="711283"/>
            <a:ext cx="2048459" cy="11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5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A619-9623-4EA5-8F5D-C056DFCE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5D2B9-AB77-4B73-9EDA-210A1292A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70" y="708423"/>
            <a:ext cx="2048459" cy="11705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317A57-B5EE-4F6F-927F-B902F46C9D1E}"/>
              </a:ext>
            </a:extLst>
          </p:cNvPr>
          <p:cNvSpPr txBox="1"/>
          <p:nvPr/>
        </p:nvSpPr>
        <p:spPr>
          <a:xfrm>
            <a:off x="141732" y="1923776"/>
            <a:ext cx="93173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Setup provides Simplicity to Developers in order to build the code and make changes in cloud based webservers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Program manages multiple </a:t>
            </a:r>
            <a:r>
              <a:rPr lang="en-US" sz="2400" dirty="0" err="1"/>
              <a:t>WebServers</a:t>
            </a:r>
            <a:r>
              <a:rPr lang="en-US" sz="2400" dirty="0"/>
              <a:t> running in Cloud by using various </a:t>
            </a:r>
            <a:r>
              <a:rPr lang="en-US" sz="2400" dirty="0">
                <a:solidFill>
                  <a:srgbClr val="FF0000"/>
                </a:solidFill>
              </a:rPr>
              <a:t>DevOps</a:t>
            </a:r>
            <a:r>
              <a:rPr lang="en-US" sz="2400" dirty="0"/>
              <a:t> tools like </a:t>
            </a:r>
            <a:r>
              <a:rPr lang="en-US" sz="2400" dirty="0">
                <a:solidFill>
                  <a:srgbClr val="FFFF00"/>
                </a:solidFill>
              </a:rPr>
              <a:t>Kubernetes.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This also gives facility of load balancing by which we can manage load in case Users Increase or Decrease with 0% Downtime.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It automatically </a:t>
            </a:r>
            <a:r>
              <a:rPr lang="en-US" sz="2400" dirty="0">
                <a:solidFill>
                  <a:srgbClr val="FFFF00"/>
                </a:solidFill>
              </a:rPr>
              <a:t>Scales Out </a:t>
            </a:r>
            <a:r>
              <a:rPr lang="en-US" sz="2400" dirty="0">
                <a:solidFill>
                  <a:schemeClr val="tx2"/>
                </a:solidFill>
              </a:rPr>
              <a:t>the containers in case of Overloading.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Or </a:t>
            </a:r>
            <a:r>
              <a:rPr lang="en-US" sz="2400" dirty="0">
                <a:solidFill>
                  <a:srgbClr val="FFFF00"/>
                </a:solidFill>
              </a:rPr>
              <a:t>Scales In</a:t>
            </a:r>
            <a:r>
              <a:rPr lang="en-US" sz="2400" dirty="0">
                <a:solidFill>
                  <a:schemeClr val="tx2"/>
                </a:solidFill>
              </a:rPr>
              <a:t> the containers in case the load Unclutters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This whole setup will be implemented using Amazon Web Services(AWS) 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13D8A-58D0-43A3-826D-C1EAF58AE0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3" t="12029" r="951" b="2825"/>
          <a:stretch/>
        </p:blipFill>
        <p:spPr>
          <a:xfrm>
            <a:off x="9496340" y="3003259"/>
            <a:ext cx="2553928" cy="23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5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A619-9623-4EA5-8F5D-C056DFCE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5D2B9-AB77-4B73-9EDA-210A1292A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70" y="708423"/>
            <a:ext cx="2048459" cy="11705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4466CA-8A46-4805-ADF7-61B0C64F3DE9}"/>
              </a:ext>
            </a:extLst>
          </p:cNvPr>
          <p:cNvSpPr txBox="1"/>
          <p:nvPr/>
        </p:nvSpPr>
        <p:spPr>
          <a:xfrm>
            <a:off x="147379" y="2072081"/>
            <a:ext cx="79527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Everybody thinks about minimizing users efforts, therefore we took a different approach by simplifying developers effort in managing various web servers.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are going to develop a CI/CD Pipeline System based on DevOps which will help to minimize </a:t>
            </a:r>
            <a:r>
              <a:rPr lang="en-US" sz="2400" dirty="0">
                <a:solidFill>
                  <a:srgbClr val="FFFF00"/>
                </a:solidFill>
              </a:rPr>
              <a:t>Dev</a:t>
            </a:r>
            <a:r>
              <a:rPr lang="en-US" sz="2400" dirty="0"/>
              <a:t>elopers </a:t>
            </a:r>
            <a:r>
              <a:rPr lang="en-US" sz="2400" dirty="0">
                <a:solidFill>
                  <a:srgbClr val="FFFF00"/>
                </a:solidFill>
              </a:rPr>
              <a:t>Op</a:t>
            </a:r>
            <a:r>
              <a:rPr lang="en-US" sz="2400" dirty="0"/>
              <a:t>eration</a:t>
            </a:r>
            <a:r>
              <a:rPr lang="en-US" sz="2400" dirty="0">
                <a:solidFill>
                  <a:srgbClr val="FFFF00"/>
                </a:solidFill>
              </a:rPr>
              <a:t>s </a:t>
            </a:r>
            <a:r>
              <a:rPr lang="en-US" sz="2400" dirty="0"/>
              <a:t>so that developers can focus on code quality rather than focusing on other problems of how to manage multiple websites, how to manage load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Developing this setup we will utilize </a:t>
            </a:r>
            <a:r>
              <a:rPr lang="en-US" sz="2400" dirty="0">
                <a:solidFill>
                  <a:srgbClr val="FFFF00"/>
                </a:solidFill>
              </a:rPr>
              <a:t>Cloud</a:t>
            </a:r>
            <a:r>
              <a:rPr lang="en-US" sz="2400" dirty="0"/>
              <a:t> and tools of </a:t>
            </a:r>
            <a:r>
              <a:rPr lang="en-US" sz="2400" dirty="0">
                <a:solidFill>
                  <a:srgbClr val="FF0000"/>
                </a:solidFill>
              </a:rPr>
              <a:t>DevOps</a:t>
            </a:r>
            <a:r>
              <a:rPr lang="en-US" sz="2400" dirty="0"/>
              <a:t> like </a:t>
            </a:r>
            <a:r>
              <a:rPr lang="en-US" sz="2400" dirty="0">
                <a:solidFill>
                  <a:srgbClr val="FFFF00"/>
                </a:solidFill>
              </a:rPr>
              <a:t>Docker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FF00"/>
                </a:solidFill>
              </a:rPr>
              <a:t>Kubernetes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FF00"/>
                </a:solidFill>
              </a:rPr>
              <a:t>Jenkins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FF00"/>
                </a:solidFill>
              </a:rPr>
              <a:t>Ansible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FF00"/>
                </a:solidFill>
              </a:rPr>
              <a:t>GitHub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59EC9-3EB8-49BD-BC60-2B66755605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 b="12706"/>
          <a:stretch/>
        </p:blipFill>
        <p:spPr>
          <a:xfrm>
            <a:off x="8229601" y="3183957"/>
            <a:ext cx="3815020" cy="191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3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A619-9623-4EA5-8F5D-C056DFCE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 Outline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5D2B9-AB77-4B73-9EDA-210A1292A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70" y="708423"/>
            <a:ext cx="2048459" cy="11705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4466CA-8A46-4805-ADF7-61B0C64F3DE9}"/>
              </a:ext>
            </a:extLst>
          </p:cNvPr>
          <p:cNvSpPr txBox="1"/>
          <p:nvPr/>
        </p:nvSpPr>
        <p:spPr>
          <a:xfrm>
            <a:off x="138990" y="1964353"/>
            <a:ext cx="75369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this project Developers only need to focus on their code and all other tasks will be managed by this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After Developing the</a:t>
            </a:r>
            <a:r>
              <a:rPr lang="en-US" sz="2400" dirty="0">
                <a:solidFill>
                  <a:srgbClr val="FF0000"/>
                </a:solidFill>
              </a:rPr>
              <a:t> code</a:t>
            </a:r>
            <a:r>
              <a:rPr lang="en-US" sz="2400" dirty="0"/>
              <a:t> developer just needs to push the code on GitHub.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Then comes the concept of </a:t>
            </a:r>
            <a:r>
              <a:rPr lang="en-US" sz="2400" dirty="0" err="1">
                <a:solidFill>
                  <a:srgbClr val="FFFF00"/>
                </a:solidFill>
              </a:rPr>
              <a:t>GitHooks</a:t>
            </a:r>
            <a:r>
              <a:rPr lang="en-US" sz="2400" dirty="0"/>
              <a:t> which will alert </a:t>
            </a:r>
            <a:r>
              <a:rPr lang="en-US" sz="2400" dirty="0">
                <a:solidFill>
                  <a:srgbClr val="FF0000"/>
                </a:solidFill>
              </a:rPr>
              <a:t>DevOps</a:t>
            </a:r>
            <a:r>
              <a:rPr lang="en-US" sz="2400" dirty="0"/>
              <a:t> tools like </a:t>
            </a:r>
            <a:r>
              <a:rPr lang="en-US" sz="2400" dirty="0">
                <a:solidFill>
                  <a:srgbClr val="FFFF00"/>
                </a:solidFill>
              </a:rPr>
              <a:t>Jenkins</a:t>
            </a:r>
            <a:r>
              <a:rPr lang="en-US" sz="2400" dirty="0"/>
              <a:t> about the change made in GitHub.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Jenkins will pull the code from </a:t>
            </a:r>
            <a:r>
              <a:rPr lang="en-US" sz="2400" dirty="0" err="1"/>
              <a:t>github</a:t>
            </a:r>
            <a:r>
              <a:rPr lang="en-US" sz="2400" dirty="0"/>
              <a:t> and will make changes in </a:t>
            </a:r>
            <a:r>
              <a:rPr lang="en-US" sz="2400" dirty="0">
                <a:solidFill>
                  <a:srgbClr val="FFFF00"/>
                </a:solidFill>
              </a:rPr>
              <a:t>Ansible</a:t>
            </a:r>
            <a:r>
              <a:rPr lang="en-US" sz="2400" dirty="0"/>
              <a:t> and then this code will automatically get updated in all the webservers which were launched on </a:t>
            </a:r>
            <a:r>
              <a:rPr lang="en-US" sz="2400" dirty="0">
                <a:solidFill>
                  <a:srgbClr val="FFFF00"/>
                </a:solidFill>
              </a:rPr>
              <a:t>Cloud</a:t>
            </a:r>
            <a:r>
              <a:rPr lang="en-US"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8E2FC-6545-49BD-BC00-AFD8C7051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257" y="3036816"/>
            <a:ext cx="4661531" cy="198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6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A7D40F-F736-41DD-BD0B-CD2D44F44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5" t="11050" r="8649" b="11915"/>
          <a:stretch/>
        </p:blipFill>
        <p:spPr>
          <a:xfrm rot="5400000">
            <a:off x="2589648" y="-1269285"/>
            <a:ext cx="5578680" cy="904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8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A619-9623-4EA5-8F5D-C056DFCE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94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/>
              <a:t>Code on Web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5D2B9-AB77-4B73-9EDA-210A1292A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70" y="708423"/>
            <a:ext cx="2048459" cy="117054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9A0B3-F4A4-4E3C-9319-3BDC1F849B65}"/>
              </a:ext>
            </a:extLst>
          </p:cNvPr>
          <p:cNvSpPr txBox="1"/>
          <p:nvPr/>
        </p:nvSpPr>
        <p:spPr>
          <a:xfrm>
            <a:off x="511728" y="2310582"/>
            <a:ext cx="63336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proposed concept is being used in our client’s website,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website we are running on web servers is based on inventory management for client’s business.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also provides our client accessibility to the e-commerce market through online food delivery system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4FF4A1-33C9-4D55-A0B0-9F913A3B6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74" y="2860647"/>
            <a:ext cx="4608066" cy="263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830E-C397-4131-8DC4-E1679C19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8D29B-33B2-4543-A88D-A980486BB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effectLst/>
                <a:latin typeface="TTNorms-Light"/>
              </a:rPr>
              <a:t>There are many tools that can help enable a smoother transition to a CI/CD process. Testing is a large part of that process because even if you are able to make your integrations and delivery faster, it would mean nothing if was done so without quality in mind. </a:t>
            </a:r>
          </a:p>
          <a:p>
            <a:pPr algn="l"/>
            <a:r>
              <a:rPr lang="en-US" b="0" i="0" dirty="0">
                <a:effectLst/>
                <a:latin typeface="TTNorms-Light"/>
              </a:rPr>
              <a:t>Also, the more steps of the CI/CD pipeline that can be automated, the faster quality releases can be accomplished.</a:t>
            </a:r>
            <a:endParaRPr lang="en-US" sz="2400" dirty="0"/>
          </a:p>
          <a:p>
            <a:r>
              <a:rPr lang="en-US" sz="2400" dirty="0"/>
              <a:t>This Project provides Simplicity to Developers in order to build the code and make changes in cloud based webservers automatically.</a:t>
            </a:r>
          </a:p>
          <a:p>
            <a:r>
              <a:rPr lang="en-US" dirty="0"/>
              <a:t>In this project we have shown how to efficiently optimize time used for relaunching instances of web server by 100% uptime.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DB85D08-ACF9-4B66-98BA-1BD39E1E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70" y="708423"/>
            <a:ext cx="2048459" cy="11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185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366</TotalTime>
  <Words>592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charter</vt:lpstr>
      <vt:lpstr>French Script MT</vt:lpstr>
      <vt:lpstr>Open Sans</vt:lpstr>
      <vt:lpstr>Trebuchet MS</vt:lpstr>
      <vt:lpstr>TTNorms-Light</vt:lpstr>
      <vt:lpstr>Berlin</vt:lpstr>
      <vt:lpstr> DSAC Developers Simplicity By Automating Code </vt:lpstr>
      <vt:lpstr>Content</vt:lpstr>
      <vt:lpstr>Introduction to DevOps</vt:lpstr>
      <vt:lpstr>Objectives</vt:lpstr>
      <vt:lpstr>Description</vt:lpstr>
      <vt:lpstr>Project Outline</vt:lpstr>
      <vt:lpstr>PowerPoint Presentation</vt:lpstr>
      <vt:lpstr>Code on Web server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Web-Server Management</dc:title>
  <dc:creator>Parth Patel</dc:creator>
  <cp:lastModifiedBy>Parth Patel</cp:lastModifiedBy>
  <cp:revision>26</cp:revision>
  <dcterms:created xsi:type="dcterms:W3CDTF">2021-02-15T11:23:30Z</dcterms:created>
  <dcterms:modified xsi:type="dcterms:W3CDTF">2021-02-16T17:40:38Z</dcterms:modified>
</cp:coreProperties>
</file>