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F40E23-6522-4775-8D43-E0C24152CB39}" v="16" dt="2023-12-09T17:58:52.189"/>
    <p1510:client id="{CD216DED-C402-46D9-BAD7-E8B0585DEE7E}" v="138" dt="2023-12-09T17:57:01.302"/>
    <p1510:client id="{E8C8A8B2-7B1C-421B-BB76-6036943CA1AE}" v="97" dt="2023-12-09T18:10:25.270"/>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Средний стиль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Марат Зимнуров" userId="15c5b721e0e1a86d" providerId="Windows Live" clId="Web-{CD216DED-C402-46D9-BAD7-E8B0585DEE7E}"/>
    <pc:docChg chg="addSld modSld">
      <pc:chgData name="Марат Зимнуров" userId="15c5b721e0e1a86d" providerId="Windows Live" clId="Web-{CD216DED-C402-46D9-BAD7-E8B0585DEE7E}" dt="2023-12-09T17:57:01.302" v="117"/>
      <pc:docMkLst>
        <pc:docMk/>
      </pc:docMkLst>
      <pc:sldChg chg="modSp new">
        <pc:chgData name="Марат Зимнуров" userId="15c5b721e0e1a86d" providerId="Windows Live" clId="Web-{CD216DED-C402-46D9-BAD7-E8B0585DEE7E}" dt="2023-12-09T17:50:11.713" v="10" actId="20577"/>
        <pc:sldMkLst>
          <pc:docMk/>
          <pc:sldMk cId="4101333146" sldId="257"/>
        </pc:sldMkLst>
        <pc:spChg chg="mod">
          <ac:chgData name="Марат Зимнуров" userId="15c5b721e0e1a86d" providerId="Windows Live" clId="Web-{CD216DED-C402-46D9-BAD7-E8B0585DEE7E}" dt="2023-12-09T17:50:07.900" v="8" actId="20577"/>
          <ac:spMkLst>
            <pc:docMk/>
            <pc:sldMk cId="4101333146" sldId="257"/>
            <ac:spMk id="27" creationId="{B9DF4A68-FF86-EEC0-55E1-80A8E6BF8A43}"/>
          </ac:spMkLst>
        </pc:spChg>
        <pc:spChg chg="mod">
          <ac:chgData name="Марат Зимнуров" userId="15c5b721e0e1a86d" providerId="Windows Live" clId="Web-{CD216DED-C402-46D9-BAD7-E8B0585DEE7E}" dt="2023-12-09T17:50:11.713" v="10" actId="20577"/>
          <ac:spMkLst>
            <pc:docMk/>
            <pc:sldMk cId="4101333146" sldId="257"/>
            <ac:spMk id="28" creationId="{91E476F8-DC66-A64A-BD59-DDC21A573CBB}"/>
          </ac:spMkLst>
        </pc:spChg>
      </pc:sldChg>
      <pc:sldChg chg="modSp new">
        <pc:chgData name="Марат Зимнуров" userId="15c5b721e0e1a86d" providerId="Windows Live" clId="Web-{CD216DED-C402-46D9-BAD7-E8B0585DEE7E}" dt="2023-12-09T17:51:18.152" v="23" actId="20577"/>
        <pc:sldMkLst>
          <pc:docMk/>
          <pc:sldMk cId="519533239" sldId="258"/>
        </pc:sldMkLst>
        <pc:spChg chg="mod">
          <ac:chgData name="Марат Зимнуров" userId="15c5b721e0e1a86d" providerId="Windows Live" clId="Web-{CD216DED-C402-46D9-BAD7-E8B0585DEE7E}" dt="2023-12-09T17:51:18.152" v="23" actId="20577"/>
          <ac:spMkLst>
            <pc:docMk/>
            <pc:sldMk cId="519533239" sldId="258"/>
            <ac:spMk id="3" creationId="{1DE2F3BA-31C8-2584-20D6-31A952DA6244}"/>
          </ac:spMkLst>
        </pc:spChg>
        <pc:spChg chg="mod">
          <ac:chgData name="Марат Зимнуров" userId="15c5b721e0e1a86d" providerId="Windows Live" clId="Web-{CD216DED-C402-46D9-BAD7-E8B0585DEE7E}" dt="2023-12-09T17:50:53.948" v="14" actId="20577"/>
          <ac:spMkLst>
            <pc:docMk/>
            <pc:sldMk cId="519533239" sldId="258"/>
            <ac:spMk id="6" creationId="{E58E4A1A-C85B-28F9-79AA-FEDA9F65A0A5}"/>
          </ac:spMkLst>
        </pc:spChg>
      </pc:sldChg>
      <pc:sldChg chg="modSp new">
        <pc:chgData name="Марат Зимнуров" userId="15c5b721e0e1a86d" providerId="Windows Live" clId="Web-{CD216DED-C402-46D9-BAD7-E8B0585DEE7E}" dt="2023-12-09T17:51:42.497" v="38" actId="20577"/>
        <pc:sldMkLst>
          <pc:docMk/>
          <pc:sldMk cId="3475471757" sldId="259"/>
        </pc:sldMkLst>
        <pc:spChg chg="mod">
          <ac:chgData name="Марат Зимнуров" userId="15c5b721e0e1a86d" providerId="Windows Live" clId="Web-{CD216DED-C402-46D9-BAD7-E8B0585DEE7E}" dt="2023-12-09T17:51:38.403" v="35" actId="20577"/>
          <ac:spMkLst>
            <pc:docMk/>
            <pc:sldMk cId="3475471757" sldId="259"/>
            <ac:spMk id="3" creationId="{5544983F-DFD7-7BB3-25BA-74DC5E815EBD}"/>
          </ac:spMkLst>
        </pc:spChg>
        <pc:spChg chg="mod">
          <ac:chgData name="Марат Зимнуров" userId="15c5b721e0e1a86d" providerId="Windows Live" clId="Web-{CD216DED-C402-46D9-BAD7-E8B0585DEE7E}" dt="2023-12-09T17:51:42.497" v="38" actId="20577"/>
          <ac:spMkLst>
            <pc:docMk/>
            <pc:sldMk cId="3475471757" sldId="259"/>
            <ac:spMk id="15" creationId="{7EB15394-1C4B-95A4-43F0-8BD0102F2641}"/>
          </ac:spMkLst>
        </pc:spChg>
      </pc:sldChg>
      <pc:sldChg chg="modSp new">
        <pc:chgData name="Марат Зимнуров" userId="15c5b721e0e1a86d" providerId="Windows Live" clId="Web-{CD216DED-C402-46D9-BAD7-E8B0585DEE7E}" dt="2023-12-09T17:52:11.560" v="43" actId="20577"/>
        <pc:sldMkLst>
          <pc:docMk/>
          <pc:sldMk cId="66839798" sldId="260"/>
        </pc:sldMkLst>
        <pc:spChg chg="mod">
          <ac:chgData name="Марат Зимнуров" userId="15c5b721e0e1a86d" providerId="Windows Live" clId="Web-{CD216DED-C402-46D9-BAD7-E8B0585DEE7E}" dt="2023-12-09T17:52:11.560" v="43" actId="20577"/>
          <ac:spMkLst>
            <pc:docMk/>
            <pc:sldMk cId="66839798" sldId="260"/>
            <ac:spMk id="3" creationId="{CCC4BE57-116F-79A2-D444-F34B2FA9CE18}"/>
          </ac:spMkLst>
        </pc:spChg>
        <pc:spChg chg="mod">
          <ac:chgData name="Марат Зимнуров" userId="15c5b721e0e1a86d" providerId="Windows Live" clId="Web-{CD216DED-C402-46D9-BAD7-E8B0585DEE7E}" dt="2023-12-09T17:51:57.794" v="41" actId="20577"/>
          <ac:spMkLst>
            <pc:docMk/>
            <pc:sldMk cId="66839798" sldId="260"/>
            <ac:spMk id="6" creationId="{E348F0D2-8816-4E33-1447-B42D0C82C582}"/>
          </ac:spMkLst>
        </pc:spChg>
      </pc:sldChg>
      <pc:sldChg chg="modSp new">
        <pc:chgData name="Марат Зимнуров" userId="15c5b721e0e1a86d" providerId="Windows Live" clId="Web-{CD216DED-C402-46D9-BAD7-E8B0585DEE7E}" dt="2023-12-09T17:52:27.998" v="55" actId="20577"/>
        <pc:sldMkLst>
          <pc:docMk/>
          <pc:sldMk cId="3146686776" sldId="261"/>
        </pc:sldMkLst>
        <pc:spChg chg="mod">
          <ac:chgData name="Марат Зимнуров" userId="15c5b721e0e1a86d" providerId="Windows Live" clId="Web-{CD216DED-C402-46D9-BAD7-E8B0585DEE7E}" dt="2023-12-09T17:52:27.998" v="55" actId="20577"/>
          <ac:spMkLst>
            <pc:docMk/>
            <pc:sldMk cId="3146686776" sldId="261"/>
            <ac:spMk id="5" creationId="{1CE5521D-A730-212E-FE76-0C77F1386E04}"/>
          </ac:spMkLst>
        </pc:spChg>
        <pc:spChg chg="mod">
          <ac:chgData name="Марат Зимнуров" userId="15c5b721e0e1a86d" providerId="Windows Live" clId="Web-{CD216DED-C402-46D9-BAD7-E8B0585DEE7E}" dt="2023-12-09T17:52:25.998" v="53" actId="20577"/>
          <ac:spMkLst>
            <pc:docMk/>
            <pc:sldMk cId="3146686776" sldId="261"/>
            <ac:spMk id="6" creationId="{6C516014-65FA-BE5B-C1F6-895237A29B81}"/>
          </ac:spMkLst>
        </pc:spChg>
      </pc:sldChg>
      <pc:sldChg chg="modSp new">
        <pc:chgData name="Марат Зимнуров" userId="15c5b721e0e1a86d" providerId="Windows Live" clId="Web-{CD216DED-C402-46D9-BAD7-E8B0585DEE7E}" dt="2023-12-09T17:52:51.858" v="60" actId="20577"/>
        <pc:sldMkLst>
          <pc:docMk/>
          <pc:sldMk cId="1930014956" sldId="262"/>
        </pc:sldMkLst>
        <pc:spChg chg="mod">
          <ac:chgData name="Марат Зимнуров" userId="15c5b721e0e1a86d" providerId="Windows Live" clId="Web-{CD216DED-C402-46D9-BAD7-E8B0585DEE7E}" dt="2023-12-09T17:52:40.436" v="57" actId="20577"/>
          <ac:spMkLst>
            <pc:docMk/>
            <pc:sldMk cId="1930014956" sldId="262"/>
            <ac:spMk id="5" creationId="{CEAF5E27-1A23-9252-DE64-AB8C5D62C869}"/>
          </ac:spMkLst>
        </pc:spChg>
        <pc:spChg chg="mod">
          <ac:chgData name="Марат Зимнуров" userId="15c5b721e0e1a86d" providerId="Windows Live" clId="Web-{CD216DED-C402-46D9-BAD7-E8B0585DEE7E}" dt="2023-12-09T17:52:51.858" v="60" actId="20577"/>
          <ac:spMkLst>
            <pc:docMk/>
            <pc:sldMk cId="1930014956" sldId="262"/>
            <ac:spMk id="6" creationId="{682457CB-CD7E-FBE0-455A-7F33C18E0856}"/>
          </ac:spMkLst>
        </pc:spChg>
      </pc:sldChg>
      <pc:sldChg chg="modSp new">
        <pc:chgData name="Марат Зимнуров" userId="15c5b721e0e1a86d" providerId="Windows Live" clId="Web-{CD216DED-C402-46D9-BAD7-E8B0585DEE7E}" dt="2023-12-09T17:53:29.921" v="67" actId="20577"/>
        <pc:sldMkLst>
          <pc:docMk/>
          <pc:sldMk cId="3979295689" sldId="263"/>
        </pc:sldMkLst>
        <pc:spChg chg="mod">
          <ac:chgData name="Марат Зимнуров" userId="15c5b721e0e1a86d" providerId="Windows Live" clId="Web-{CD216DED-C402-46D9-BAD7-E8B0585DEE7E}" dt="2023-12-09T17:53:20.531" v="65" actId="20577"/>
          <ac:spMkLst>
            <pc:docMk/>
            <pc:sldMk cId="3979295689" sldId="263"/>
            <ac:spMk id="5" creationId="{6C0B1C6A-381E-D407-55CB-DF819E1C8518}"/>
          </ac:spMkLst>
        </pc:spChg>
        <pc:spChg chg="mod">
          <ac:chgData name="Марат Зимнуров" userId="15c5b721e0e1a86d" providerId="Windows Live" clId="Web-{CD216DED-C402-46D9-BAD7-E8B0585DEE7E}" dt="2023-12-09T17:53:29.921" v="67" actId="20577"/>
          <ac:spMkLst>
            <pc:docMk/>
            <pc:sldMk cId="3979295689" sldId="263"/>
            <ac:spMk id="6" creationId="{6096E7B3-EC24-E2FB-7DDB-2AEF54626F33}"/>
          </ac:spMkLst>
        </pc:spChg>
      </pc:sldChg>
      <pc:sldChg chg="modSp new">
        <pc:chgData name="Марат Зимнуров" userId="15c5b721e0e1a86d" providerId="Windows Live" clId="Web-{CD216DED-C402-46D9-BAD7-E8B0585DEE7E}" dt="2023-12-09T17:53:58.797" v="74" actId="20577"/>
        <pc:sldMkLst>
          <pc:docMk/>
          <pc:sldMk cId="2580945554" sldId="264"/>
        </pc:sldMkLst>
        <pc:spChg chg="mod">
          <ac:chgData name="Марат Зимнуров" userId="15c5b721e0e1a86d" providerId="Windows Live" clId="Web-{CD216DED-C402-46D9-BAD7-E8B0585DEE7E}" dt="2023-12-09T17:53:58.797" v="74" actId="20577"/>
          <ac:spMkLst>
            <pc:docMk/>
            <pc:sldMk cId="2580945554" sldId="264"/>
            <ac:spMk id="3" creationId="{0F8D31DA-D549-6C2D-6B7D-2FFC8F53AEF4}"/>
          </ac:spMkLst>
        </pc:spChg>
        <pc:spChg chg="mod">
          <ac:chgData name="Марат Зимнуров" userId="15c5b721e0e1a86d" providerId="Windows Live" clId="Web-{CD216DED-C402-46D9-BAD7-E8B0585DEE7E}" dt="2023-12-09T17:53:44.516" v="70" actId="20577"/>
          <ac:spMkLst>
            <pc:docMk/>
            <pc:sldMk cId="2580945554" sldId="264"/>
            <ac:spMk id="6" creationId="{2411A213-3640-5C16-DA1B-7DD9D7A20692}"/>
          </ac:spMkLst>
        </pc:spChg>
      </pc:sldChg>
      <pc:sldChg chg="modSp new">
        <pc:chgData name="Марат Зимнуров" userId="15c5b721e0e1a86d" providerId="Windows Live" clId="Web-{CD216DED-C402-46D9-BAD7-E8B0585DEE7E}" dt="2023-12-09T17:54:31.142" v="91" actId="20577"/>
        <pc:sldMkLst>
          <pc:docMk/>
          <pc:sldMk cId="2040024476" sldId="265"/>
        </pc:sldMkLst>
        <pc:spChg chg="mod">
          <ac:chgData name="Марат Зимнуров" userId="15c5b721e0e1a86d" providerId="Windows Live" clId="Web-{CD216DED-C402-46D9-BAD7-E8B0585DEE7E}" dt="2023-12-09T17:54:31.142" v="91" actId="20577"/>
          <ac:spMkLst>
            <pc:docMk/>
            <pc:sldMk cId="2040024476" sldId="265"/>
            <ac:spMk id="3" creationId="{1604B833-3E18-1979-F63A-FF6B919522BA}"/>
          </ac:spMkLst>
        </pc:spChg>
        <pc:spChg chg="mod">
          <ac:chgData name="Марат Зимнуров" userId="15c5b721e0e1a86d" providerId="Windows Live" clId="Web-{CD216DED-C402-46D9-BAD7-E8B0585DEE7E}" dt="2023-12-09T17:54:09.766" v="81" actId="20577"/>
          <ac:spMkLst>
            <pc:docMk/>
            <pc:sldMk cId="2040024476" sldId="265"/>
            <ac:spMk id="6" creationId="{A7AF0E84-3094-B26F-41AC-397E91F96124}"/>
          </ac:spMkLst>
        </pc:spChg>
      </pc:sldChg>
      <pc:sldChg chg="modSp new">
        <pc:chgData name="Марат Зимнуров" userId="15c5b721e0e1a86d" providerId="Windows Live" clId="Web-{CD216DED-C402-46D9-BAD7-E8B0585DEE7E}" dt="2023-12-09T17:54:39.251" v="96" actId="20577"/>
        <pc:sldMkLst>
          <pc:docMk/>
          <pc:sldMk cId="4043257728" sldId="266"/>
        </pc:sldMkLst>
        <pc:spChg chg="mod">
          <ac:chgData name="Марат Зимнуров" userId="15c5b721e0e1a86d" providerId="Windows Live" clId="Web-{CD216DED-C402-46D9-BAD7-E8B0585DEE7E}" dt="2023-12-09T17:54:34.267" v="94" actId="20577"/>
          <ac:spMkLst>
            <pc:docMk/>
            <pc:sldMk cId="4043257728" sldId="266"/>
            <ac:spMk id="5" creationId="{4C57B88D-EECC-F38A-6F74-E1D3F3571B65}"/>
          </ac:spMkLst>
        </pc:spChg>
        <pc:spChg chg="mod">
          <ac:chgData name="Марат Зимнуров" userId="15c5b721e0e1a86d" providerId="Windows Live" clId="Web-{CD216DED-C402-46D9-BAD7-E8B0585DEE7E}" dt="2023-12-09T17:54:39.251" v="96" actId="20577"/>
          <ac:spMkLst>
            <pc:docMk/>
            <pc:sldMk cId="4043257728" sldId="266"/>
            <ac:spMk id="6" creationId="{0229768B-67BC-205E-5EEC-02CA70FCC828}"/>
          </ac:spMkLst>
        </pc:spChg>
      </pc:sldChg>
      <pc:sldChg chg="modSp new">
        <pc:chgData name="Марат Зимнуров" userId="15c5b721e0e1a86d" providerId="Windows Live" clId="Web-{CD216DED-C402-46D9-BAD7-E8B0585DEE7E}" dt="2023-12-09T17:55:00.736" v="102" actId="20577"/>
        <pc:sldMkLst>
          <pc:docMk/>
          <pc:sldMk cId="2521921738" sldId="267"/>
        </pc:sldMkLst>
        <pc:spChg chg="mod">
          <ac:chgData name="Марат Зимнуров" userId="15c5b721e0e1a86d" providerId="Windows Live" clId="Web-{CD216DED-C402-46D9-BAD7-E8B0585DEE7E}" dt="2023-12-09T17:54:52.142" v="99" actId="20577"/>
          <ac:spMkLst>
            <pc:docMk/>
            <pc:sldMk cId="2521921738" sldId="267"/>
            <ac:spMk id="5" creationId="{7D8F6CFB-08AE-35DA-445B-4856F7019525}"/>
          </ac:spMkLst>
        </pc:spChg>
        <pc:spChg chg="mod">
          <ac:chgData name="Марат Зимнуров" userId="15c5b721e0e1a86d" providerId="Windows Live" clId="Web-{CD216DED-C402-46D9-BAD7-E8B0585DEE7E}" dt="2023-12-09T17:55:00.736" v="102" actId="20577"/>
          <ac:spMkLst>
            <pc:docMk/>
            <pc:sldMk cId="2521921738" sldId="267"/>
            <ac:spMk id="6" creationId="{8BD85921-C7FE-B6E9-3A00-DACC076AFE4C}"/>
          </ac:spMkLst>
        </pc:spChg>
      </pc:sldChg>
      <pc:sldChg chg="modSp new">
        <pc:chgData name="Марат Зимнуров" userId="15c5b721e0e1a86d" providerId="Windows Live" clId="Web-{CD216DED-C402-46D9-BAD7-E8B0585DEE7E}" dt="2023-12-09T17:55:19.956" v="107" actId="20577"/>
        <pc:sldMkLst>
          <pc:docMk/>
          <pc:sldMk cId="4187090996" sldId="268"/>
        </pc:sldMkLst>
        <pc:spChg chg="mod">
          <ac:chgData name="Марат Зимнуров" userId="15c5b721e0e1a86d" providerId="Windows Live" clId="Web-{CD216DED-C402-46D9-BAD7-E8B0585DEE7E}" dt="2023-12-09T17:55:10.565" v="106" actId="20577"/>
          <ac:spMkLst>
            <pc:docMk/>
            <pc:sldMk cId="4187090996" sldId="268"/>
            <ac:spMk id="5" creationId="{06D41035-6CE4-815B-9214-478CDB78D590}"/>
          </ac:spMkLst>
        </pc:spChg>
        <pc:spChg chg="mod">
          <ac:chgData name="Марат Зимнуров" userId="15c5b721e0e1a86d" providerId="Windows Live" clId="Web-{CD216DED-C402-46D9-BAD7-E8B0585DEE7E}" dt="2023-12-09T17:55:19.956" v="107" actId="20577"/>
          <ac:spMkLst>
            <pc:docMk/>
            <pc:sldMk cId="4187090996" sldId="268"/>
            <ac:spMk id="6" creationId="{2959CCAD-4893-B863-A1D8-29DCBD45A740}"/>
          </ac:spMkLst>
        </pc:spChg>
      </pc:sldChg>
      <pc:sldChg chg="addSp delSp modSp new">
        <pc:chgData name="Марат Зимнуров" userId="15c5b721e0e1a86d" providerId="Windows Live" clId="Web-{CD216DED-C402-46D9-BAD7-E8B0585DEE7E}" dt="2023-12-09T17:57:01.302" v="117"/>
        <pc:sldMkLst>
          <pc:docMk/>
          <pc:sldMk cId="2365525916" sldId="269"/>
        </pc:sldMkLst>
        <pc:spChg chg="del">
          <ac:chgData name="Марат Зимнуров" userId="15c5b721e0e1a86d" providerId="Windows Live" clId="Web-{CD216DED-C402-46D9-BAD7-E8B0585DEE7E}" dt="2023-12-09T17:56:35.473" v="114"/>
          <ac:spMkLst>
            <pc:docMk/>
            <pc:sldMk cId="2365525916" sldId="269"/>
            <ac:spMk id="3" creationId="{EBDD475F-A117-FC6E-4927-A8BB77F6F440}"/>
          </ac:spMkLst>
        </pc:spChg>
        <pc:spChg chg="mod">
          <ac:chgData name="Марат Зимнуров" userId="15c5b721e0e1a86d" providerId="Windows Live" clId="Web-{CD216DED-C402-46D9-BAD7-E8B0585DEE7E}" dt="2023-12-09T17:56:14.598" v="113" actId="20577"/>
          <ac:spMkLst>
            <pc:docMk/>
            <pc:sldMk cId="2365525916" sldId="269"/>
            <ac:spMk id="26" creationId="{52D53D20-522F-87AA-0A19-96AC742DFFAE}"/>
          </ac:spMkLst>
        </pc:spChg>
        <pc:graphicFrameChg chg="add mod ord modGraphic">
          <ac:chgData name="Марат Зимнуров" userId="15c5b721e0e1a86d" providerId="Windows Live" clId="Web-{CD216DED-C402-46D9-BAD7-E8B0585DEE7E}" dt="2023-12-09T17:56:35.473" v="114"/>
          <ac:graphicFrameMkLst>
            <pc:docMk/>
            <pc:sldMk cId="2365525916" sldId="269"/>
            <ac:graphicFrameMk id="4" creationId="{98AF39B1-4223-4788-A360-584ADDBFFB18}"/>
          </ac:graphicFrameMkLst>
        </pc:graphicFrameChg>
        <pc:graphicFrameChg chg="add del mod">
          <ac:chgData name="Марат Зимнуров" userId="15c5b721e0e1a86d" providerId="Windows Live" clId="Web-{CD216DED-C402-46D9-BAD7-E8B0585DEE7E}" dt="2023-12-09T17:56:47.098" v="116"/>
          <ac:graphicFrameMkLst>
            <pc:docMk/>
            <pc:sldMk cId="2365525916" sldId="269"/>
            <ac:graphicFrameMk id="6" creationId="{A554E1DB-FE6C-761B-9AC9-055579764E71}"/>
          </ac:graphicFrameMkLst>
        </pc:graphicFrameChg>
        <pc:graphicFrameChg chg="add mod">
          <ac:chgData name="Марат Зимнуров" userId="15c5b721e0e1a86d" providerId="Windows Live" clId="Web-{CD216DED-C402-46D9-BAD7-E8B0585DEE7E}" dt="2023-12-09T17:57:01.302" v="117"/>
          <ac:graphicFrameMkLst>
            <pc:docMk/>
            <pc:sldMk cId="2365525916" sldId="269"/>
            <ac:graphicFrameMk id="8" creationId="{A2FE8497-2054-2DA1-5B94-F096D83294F9}"/>
          </ac:graphicFrameMkLst>
        </pc:graphicFrameChg>
      </pc:sldChg>
    </pc:docChg>
  </pc:docChgLst>
  <pc:docChgLst>
    <pc:chgData clId="Web-{CD216DED-C402-46D9-BAD7-E8B0585DEE7E}"/>
    <pc:docChg chg="modSld">
      <pc:chgData name="" userId="" providerId="" clId="Web-{CD216DED-C402-46D9-BAD7-E8B0585DEE7E}" dt="2023-12-09T17:47:23.412" v="3" actId="20577"/>
      <pc:docMkLst>
        <pc:docMk/>
      </pc:docMkLst>
      <pc:sldChg chg="modSp">
        <pc:chgData name="" userId="" providerId="" clId="Web-{CD216DED-C402-46D9-BAD7-E8B0585DEE7E}" dt="2023-12-09T17:47:23.412" v="3" actId="20577"/>
        <pc:sldMkLst>
          <pc:docMk/>
          <pc:sldMk cId="1351651579" sldId="256"/>
        </pc:sldMkLst>
        <pc:spChg chg="mod">
          <ac:chgData name="" userId="" providerId="" clId="Web-{CD216DED-C402-46D9-BAD7-E8B0585DEE7E}" dt="2023-12-09T17:47:16.927" v="1" actId="20577"/>
          <ac:spMkLst>
            <pc:docMk/>
            <pc:sldMk cId="1351651579" sldId="256"/>
            <ac:spMk id="5" creationId="{00000000-0000-0000-0000-000000000000}"/>
          </ac:spMkLst>
        </pc:spChg>
        <pc:spChg chg="mod">
          <ac:chgData name="" userId="" providerId="" clId="Web-{CD216DED-C402-46D9-BAD7-E8B0585DEE7E}" dt="2023-12-09T17:47:23.412" v="3" actId="20577"/>
          <ac:spMkLst>
            <pc:docMk/>
            <pc:sldMk cId="1351651579" sldId="256"/>
            <ac:spMk id="6" creationId="{00000000-0000-0000-0000-000000000000}"/>
          </ac:spMkLst>
        </pc:spChg>
      </pc:sldChg>
    </pc:docChg>
  </pc:docChgLst>
  <pc:docChgLst>
    <pc:chgData name="Марат Зимнуров" userId="15c5b721e0e1a86d" providerId="Windows Live" clId="Web-{E8C8A8B2-7B1C-421B-BB76-6036943CA1AE}"/>
    <pc:docChg chg="addSld modSld">
      <pc:chgData name="Марат Зимнуров" userId="15c5b721e0e1a86d" providerId="Windows Live" clId="Web-{E8C8A8B2-7B1C-421B-BB76-6036943CA1AE}" dt="2023-12-09T18:10:25.270" v="111"/>
      <pc:docMkLst>
        <pc:docMk/>
      </pc:docMkLst>
      <pc:sldChg chg="addSp delSp modSp mod setBg">
        <pc:chgData name="Марат Зимнуров" userId="15c5b721e0e1a86d" providerId="Windows Live" clId="Web-{E8C8A8B2-7B1C-421B-BB76-6036943CA1AE}" dt="2023-12-09T18:10:25.270" v="111"/>
        <pc:sldMkLst>
          <pc:docMk/>
          <pc:sldMk cId="1351651579" sldId="256"/>
        </pc:sldMkLst>
        <pc:spChg chg="add">
          <ac:chgData name="Марат Зимнуров" userId="15c5b721e0e1a86d" providerId="Windows Live" clId="Web-{E8C8A8B2-7B1C-421B-BB76-6036943CA1AE}" dt="2023-12-09T18:10:25.270" v="111"/>
          <ac:spMkLst>
            <pc:docMk/>
            <pc:sldMk cId="1351651579" sldId="256"/>
            <ac:spMk id="2" creationId="{C1097065-9E65-D1D3-01D3-DC6CA9814696}"/>
          </ac:spMkLst>
        </pc:spChg>
        <pc:spChg chg="add">
          <ac:chgData name="Марат Зимнуров" userId="15c5b721e0e1a86d" providerId="Windows Live" clId="Web-{E8C8A8B2-7B1C-421B-BB76-6036943CA1AE}" dt="2023-12-09T18:10:25.270" v="111"/>
          <ac:spMkLst>
            <pc:docMk/>
            <pc:sldMk cId="1351651579" sldId="256"/>
            <ac:spMk id="3" creationId="{01D63057-74AE-5C2F-2787-9FA05B120797}"/>
          </ac:spMkLst>
        </pc:spChg>
        <pc:spChg chg="del mod replId">
          <ac:chgData name="Марат Зимнуров" userId="15c5b721e0e1a86d" providerId="Windows Live" clId="Web-{E8C8A8B2-7B1C-421B-BB76-6036943CA1AE}" dt="2023-12-09T18:02:52.530" v="55"/>
          <ac:spMkLst>
            <pc:docMk/>
            <pc:sldMk cId="1351651579" sldId="256"/>
            <ac:spMk id="5" creationId="{00000000-0000-0000-0000-000000000000}"/>
          </ac:spMkLst>
        </pc:spChg>
        <pc:spChg chg="del mod replId">
          <ac:chgData name="Марат Зимнуров" userId="15c5b721e0e1a86d" providerId="Windows Live" clId="Web-{E8C8A8B2-7B1C-421B-BB76-6036943CA1AE}" dt="2023-12-09T18:02:52.530" v="55"/>
          <ac:spMkLst>
            <pc:docMk/>
            <pc:sldMk cId="1351651579" sldId="256"/>
            <ac:spMk id="6" creationId="{00000000-0000-0000-0000-000000000000}"/>
          </ac:spMkLst>
        </pc:spChg>
        <pc:spChg chg="add del">
          <ac:chgData name="Марат Зимнуров" userId="15c5b721e0e1a86d" providerId="Windows Live" clId="Web-{E8C8A8B2-7B1C-421B-BB76-6036943CA1AE}" dt="2023-12-09T18:10:25.270" v="111"/>
          <ac:spMkLst>
            <pc:docMk/>
            <pc:sldMk cId="1351651579" sldId="256"/>
            <ac:spMk id="8" creationId="{FFD48BC7-DC40-47DE-87EE-9F4B6ECB9ABB}"/>
          </ac:spMkLst>
        </pc:spChg>
        <pc:spChg chg="add del">
          <ac:chgData name="Марат Зимнуров" userId="15c5b721e0e1a86d" providerId="Windows Live" clId="Web-{E8C8A8B2-7B1C-421B-BB76-6036943CA1AE}" dt="2023-12-09T18:10:25.270" v="111"/>
          <ac:spMkLst>
            <pc:docMk/>
            <pc:sldMk cId="1351651579" sldId="256"/>
            <ac:spMk id="10" creationId="{E502BBC7-2C76-46F3-BC24-5985BC13DB88}"/>
          </ac:spMkLst>
        </pc:spChg>
        <pc:spChg chg="add del">
          <ac:chgData name="Марат Зимнуров" userId="15c5b721e0e1a86d" providerId="Windows Live" clId="Web-{E8C8A8B2-7B1C-421B-BB76-6036943CA1AE}" dt="2023-12-09T18:10:25.270" v="111"/>
          <ac:spMkLst>
            <pc:docMk/>
            <pc:sldMk cId="1351651579" sldId="256"/>
            <ac:spMk id="12" creationId="{C7F28D52-2A5F-4D23-81AE-7CB8B591C7AF}"/>
          </ac:spMkLst>
        </pc:spChg>
        <pc:spChg chg="add del">
          <ac:chgData name="Марат Зимнуров" userId="15c5b721e0e1a86d" providerId="Windows Live" clId="Web-{E8C8A8B2-7B1C-421B-BB76-6036943CA1AE}" dt="2023-12-09T18:10:25.270" v="111"/>
          <ac:spMkLst>
            <pc:docMk/>
            <pc:sldMk cId="1351651579" sldId="256"/>
            <ac:spMk id="14" creationId="{3629484E-3792-4B3D-89AD-7C8A1ED0E0D4}"/>
          </ac:spMkLst>
        </pc:spChg>
        <pc:spChg chg="add del mod replId">
          <ac:chgData name="Марат Зимнуров" userId="15c5b721e0e1a86d" providerId="Windows Live" clId="Web-{E8C8A8B2-7B1C-421B-BB76-6036943CA1AE}" dt="2023-12-09T18:10:25.270" v="111"/>
          <ac:spMkLst>
            <pc:docMk/>
            <pc:sldMk cId="1351651579" sldId="256"/>
            <ac:spMk id="16" creationId="{190F07E0-4AB5-10B7-C088-FC866ED79A07}"/>
          </ac:spMkLst>
        </pc:spChg>
        <pc:spChg chg="add del mod replId">
          <ac:chgData name="Марат Зимнуров" userId="15c5b721e0e1a86d" providerId="Windows Live" clId="Web-{E8C8A8B2-7B1C-421B-BB76-6036943CA1AE}" dt="2023-12-09T18:10:25.270" v="111"/>
          <ac:spMkLst>
            <pc:docMk/>
            <pc:sldMk cId="1351651579" sldId="256"/>
            <ac:spMk id="17" creationId="{311855BF-95BB-DE0F-B5AD-46DDB1BEDF03}"/>
          </ac:spMkLst>
        </pc:spChg>
        <pc:spChg chg="add">
          <ac:chgData name="Марат Зимнуров" userId="15c5b721e0e1a86d" providerId="Windows Live" clId="Web-{E8C8A8B2-7B1C-421B-BB76-6036943CA1AE}" dt="2023-12-09T18:10:25.270" v="111"/>
          <ac:spMkLst>
            <pc:docMk/>
            <pc:sldMk cId="1351651579" sldId="256"/>
            <ac:spMk id="19" creationId="{7E70BD5D-17E6-4887-A29F-C82092681E53}"/>
          </ac:spMkLst>
        </pc:spChg>
        <pc:spChg chg="add">
          <ac:chgData name="Марат Зимнуров" userId="15c5b721e0e1a86d" providerId="Windows Live" clId="Web-{E8C8A8B2-7B1C-421B-BB76-6036943CA1AE}" dt="2023-12-09T18:10:25.270" v="111"/>
          <ac:spMkLst>
            <pc:docMk/>
            <pc:sldMk cId="1351651579" sldId="256"/>
            <ac:spMk id="21" creationId="{D95939F1-8E21-4645-B1BA-57D613303663}"/>
          </ac:spMkLst>
        </pc:spChg>
        <pc:grpChg chg="add">
          <ac:chgData name="Марат Зимнуров" userId="15c5b721e0e1a86d" providerId="Windows Live" clId="Web-{E8C8A8B2-7B1C-421B-BB76-6036943CA1AE}" dt="2023-12-09T18:10:25.270" v="111"/>
          <ac:grpSpMkLst>
            <pc:docMk/>
            <pc:sldMk cId="1351651579" sldId="256"/>
            <ac:grpSpMk id="27" creationId="{90EB0BCA-EECE-4411-93E8-F080543C1EB3}"/>
          </ac:grpSpMkLst>
        </pc:grpChg>
        <pc:cxnChg chg="add">
          <ac:chgData name="Марат Зимнуров" userId="15c5b721e0e1a86d" providerId="Windows Live" clId="Web-{E8C8A8B2-7B1C-421B-BB76-6036943CA1AE}" dt="2023-12-09T18:10:25.270" v="111"/>
          <ac:cxnSpMkLst>
            <pc:docMk/>
            <pc:sldMk cId="1351651579" sldId="256"/>
            <ac:cxnSpMk id="23" creationId="{F2CE00B4-43C9-4DE5-A4D7-7CCB66019515}"/>
          </ac:cxnSpMkLst>
        </pc:cxnChg>
        <pc:cxnChg chg="add">
          <ac:chgData name="Марат Зимнуров" userId="15c5b721e0e1a86d" providerId="Windows Live" clId="Web-{E8C8A8B2-7B1C-421B-BB76-6036943CA1AE}" dt="2023-12-09T18:10:25.270" v="111"/>
          <ac:cxnSpMkLst>
            <pc:docMk/>
            <pc:sldMk cId="1351651579" sldId="256"/>
            <ac:cxnSpMk id="25" creationId="{97F4F6F7-68E5-42EC-BE8F-A227F9E06C1A}"/>
          </ac:cxnSpMkLst>
        </pc:cxnChg>
      </pc:sldChg>
      <pc:sldChg chg="addSp delSp modSp mod setBg">
        <pc:chgData name="Марат Зимнуров" userId="15c5b721e0e1a86d" providerId="Windows Live" clId="Web-{E8C8A8B2-7B1C-421B-BB76-6036943CA1AE}" dt="2023-12-09T18:10:09.863" v="109"/>
        <pc:sldMkLst>
          <pc:docMk/>
          <pc:sldMk cId="4101333146" sldId="257"/>
        </pc:sldMkLst>
        <pc:spChg chg="add del">
          <ac:chgData name="Марат Зимнуров" userId="15c5b721e0e1a86d" providerId="Windows Live" clId="Web-{E8C8A8B2-7B1C-421B-BB76-6036943CA1AE}" dt="2023-12-09T18:03:15.359" v="58"/>
          <ac:spMkLst>
            <pc:docMk/>
            <pc:sldMk cId="4101333146" sldId="257"/>
            <ac:spMk id="2" creationId="{3B417FA2-805C-64A5-FA62-6F8993A05317}"/>
          </ac:spMkLst>
        </pc:spChg>
        <pc:spChg chg="add">
          <ac:chgData name="Марат Зимнуров" userId="15c5b721e0e1a86d" providerId="Windows Live" clId="Web-{E8C8A8B2-7B1C-421B-BB76-6036943CA1AE}" dt="2023-12-09T18:10:09.863" v="109"/>
          <ac:spMkLst>
            <pc:docMk/>
            <pc:sldMk cId="4101333146" sldId="257"/>
            <ac:spMk id="2" creationId="{6B21E972-91CD-9B03-721C-FC32A4E06EC2}"/>
          </ac:spMkLst>
        </pc:spChg>
        <pc:spChg chg="add">
          <ac:chgData name="Марат Зимнуров" userId="15c5b721e0e1a86d" providerId="Windows Live" clId="Web-{E8C8A8B2-7B1C-421B-BB76-6036943CA1AE}" dt="2023-12-09T18:10:09.863" v="109"/>
          <ac:spMkLst>
            <pc:docMk/>
            <pc:sldMk cId="4101333146" sldId="257"/>
            <ac:spMk id="3" creationId="{48741AF2-4347-CC3C-39A9-74F78A441146}"/>
          </ac:spMkLst>
        </pc:spChg>
        <pc:spChg chg="add del">
          <ac:chgData name="Марат Зимнуров" userId="15c5b721e0e1a86d" providerId="Windows Live" clId="Web-{E8C8A8B2-7B1C-421B-BB76-6036943CA1AE}" dt="2023-12-09T18:03:15.359" v="58"/>
          <ac:spMkLst>
            <pc:docMk/>
            <pc:sldMk cId="4101333146" sldId="257"/>
            <ac:spMk id="3" creationId="{EBAB2D2C-EA50-8A8C-90CA-16E8F9FFA724}"/>
          </ac:spMkLst>
        </pc:spChg>
        <pc:spChg chg="add del">
          <ac:chgData name="Марат Зимнуров" userId="15c5b721e0e1a86d" providerId="Windows Live" clId="Web-{E8C8A8B2-7B1C-421B-BB76-6036943CA1AE}" dt="2023-12-09T18:03:15.359" v="58"/>
          <ac:spMkLst>
            <pc:docMk/>
            <pc:sldMk cId="4101333146" sldId="257"/>
            <ac:spMk id="8" creationId="{4BC99CB9-DDAD-44A2-8A1C-E3AF4E72DF5C}"/>
          </ac:spMkLst>
        </pc:spChg>
        <pc:spChg chg="add del">
          <ac:chgData name="Марат Зимнуров" userId="15c5b721e0e1a86d" providerId="Windows Live" clId="Web-{E8C8A8B2-7B1C-421B-BB76-6036943CA1AE}" dt="2023-12-09T18:03:15.359" v="58"/>
          <ac:spMkLst>
            <pc:docMk/>
            <pc:sldMk cId="4101333146" sldId="257"/>
            <ac:spMk id="10" creationId="{64053CBF-3932-45FF-8285-EE5146085F3A}"/>
          </ac:spMkLst>
        </pc:spChg>
        <pc:spChg chg="add del">
          <ac:chgData name="Марат Зимнуров" userId="15c5b721e0e1a86d" providerId="Windows Live" clId="Web-{E8C8A8B2-7B1C-421B-BB76-6036943CA1AE}" dt="2023-12-09T18:10:09.863" v="109"/>
          <ac:spMkLst>
            <pc:docMk/>
            <pc:sldMk cId="4101333146" sldId="257"/>
            <ac:spMk id="24" creationId="{E777E57D-6A88-4B5B-A068-2BA7FF4E8CCA}"/>
          </ac:spMkLst>
        </pc:spChg>
        <pc:spChg chg="add del">
          <ac:chgData name="Марат Зимнуров" userId="15c5b721e0e1a86d" providerId="Windows Live" clId="Web-{E8C8A8B2-7B1C-421B-BB76-6036943CA1AE}" dt="2023-12-09T18:10:09.863" v="109"/>
          <ac:spMkLst>
            <pc:docMk/>
            <pc:sldMk cId="4101333146" sldId="257"/>
            <ac:spMk id="25" creationId="{F7117410-A2A4-4085-9ADC-46744551DBDE}"/>
          </ac:spMkLst>
        </pc:spChg>
        <pc:spChg chg="add del">
          <ac:chgData name="Марат Зимнуров" userId="15c5b721e0e1a86d" providerId="Windows Live" clId="Web-{E8C8A8B2-7B1C-421B-BB76-6036943CA1AE}" dt="2023-12-09T18:10:09.863" v="109"/>
          <ac:spMkLst>
            <pc:docMk/>
            <pc:sldMk cId="4101333146" sldId="257"/>
            <ac:spMk id="26" creationId="{99F74EB5-E547-4FB4-95F5-BCC788F3C4A0}"/>
          </ac:spMkLst>
        </pc:spChg>
        <pc:spChg chg="add del mod replId">
          <ac:chgData name="Марат Зимнуров" userId="15c5b721e0e1a86d" providerId="Windows Live" clId="Web-{E8C8A8B2-7B1C-421B-BB76-6036943CA1AE}" dt="2023-12-09T18:03:15.359" v="61"/>
          <ac:spMkLst>
            <pc:docMk/>
            <pc:sldMk cId="4101333146" sldId="257"/>
            <ac:spMk id="27" creationId="{B9DF4A68-FF86-EEC0-55E1-80A8E6BF8A43}"/>
          </ac:spMkLst>
        </pc:spChg>
        <pc:spChg chg="add del mod replId">
          <ac:chgData name="Марат Зимнуров" userId="15c5b721e0e1a86d" providerId="Windows Live" clId="Web-{E8C8A8B2-7B1C-421B-BB76-6036943CA1AE}" dt="2023-12-09T18:03:15.359" v="61"/>
          <ac:spMkLst>
            <pc:docMk/>
            <pc:sldMk cId="4101333146" sldId="257"/>
            <ac:spMk id="28" creationId="{91E476F8-DC66-A64A-BD59-DDC21A573CBB}"/>
          </ac:spMkLst>
        </pc:spChg>
        <pc:spChg chg="add del mod replId">
          <ac:chgData name="Марат Зимнуров" userId="15c5b721e0e1a86d" providerId="Windows Live" clId="Web-{E8C8A8B2-7B1C-421B-BB76-6036943CA1AE}" dt="2023-12-09T18:10:09.863" v="109"/>
          <ac:spMkLst>
            <pc:docMk/>
            <pc:sldMk cId="4101333146" sldId="257"/>
            <ac:spMk id="28" creationId="{EA1BF898-6F80-8E94-9059-048B67932A1F}"/>
          </ac:spMkLst>
        </pc:spChg>
        <pc:spChg chg="add del mod replId">
          <ac:chgData name="Марат Зимнуров" userId="15c5b721e0e1a86d" providerId="Windows Live" clId="Web-{E8C8A8B2-7B1C-421B-BB76-6036943CA1AE}" dt="2023-12-09T18:10:09.863" v="109"/>
          <ac:spMkLst>
            <pc:docMk/>
            <pc:sldMk cId="4101333146" sldId="257"/>
            <ac:spMk id="29" creationId="{B9E19908-2C0F-ED72-D0F8-2355566014F3}"/>
          </ac:spMkLst>
        </pc:spChg>
        <pc:spChg chg="add">
          <ac:chgData name="Марат Зимнуров" userId="15c5b721e0e1a86d" providerId="Windows Live" clId="Web-{E8C8A8B2-7B1C-421B-BB76-6036943CA1AE}" dt="2023-12-09T18:10:09.863" v="109"/>
          <ac:spMkLst>
            <pc:docMk/>
            <pc:sldMk cId="4101333146" sldId="257"/>
            <ac:spMk id="31" creationId="{B3623F37-A8C4-480F-BCB1-CF9E49F0CF84}"/>
          </ac:spMkLst>
        </pc:spChg>
        <pc:spChg chg="add">
          <ac:chgData name="Марат Зимнуров" userId="15c5b721e0e1a86d" providerId="Windows Live" clId="Web-{E8C8A8B2-7B1C-421B-BB76-6036943CA1AE}" dt="2023-12-09T18:10:09.863" v="109"/>
          <ac:spMkLst>
            <pc:docMk/>
            <pc:sldMk cId="4101333146" sldId="257"/>
            <ac:spMk id="33" creationId="{FEA3E6C2-0820-41EE-816A-5D9A9CB330C8}"/>
          </ac:spMkLst>
        </pc:spChg>
        <pc:grpChg chg="add del">
          <ac:chgData name="Марат Зимнуров" userId="15c5b721e0e1a86d" providerId="Windows Live" clId="Web-{E8C8A8B2-7B1C-421B-BB76-6036943CA1AE}" dt="2023-12-09T18:03:15.359" v="58"/>
          <ac:grpSpMkLst>
            <pc:docMk/>
            <pc:sldMk cId="4101333146" sldId="257"/>
            <ac:grpSpMk id="12" creationId="{2E751C04-BEA6-446B-A678-9C74819EBD4C}"/>
          </ac:grpSpMkLst>
        </pc:grpChg>
        <pc:grpChg chg="add del">
          <ac:chgData name="Марат Зимнуров" userId="15c5b721e0e1a86d" providerId="Windows Live" clId="Web-{E8C8A8B2-7B1C-421B-BB76-6036943CA1AE}" dt="2023-12-09T18:03:15.359" v="58"/>
          <ac:grpSpMkLst>
            <pc:docMk/>
            <pc:sldMk cId="4101333146" sldId="257"/>
            <ac:grpSpMk id="18" creationId="{B63ACBA3-DEFD-4C6D-BBA0-64468FA99C2D}"/>
          </ac:grpSpMkLst>
        </pc:grpChg>
        <pc:grpChg chg="add">
          <ac:chgData name="Марат Зимнуров" userId="15c5b721e0e1a86d" providerId="Windows Live" clId="Web-{E8C8A8B2-7B1C-421B-BB76-6036943CA1AE}" dt="2023-12-09T18:10:09.863" v="109"/>
          <ac:grpSpMkLst>
            <pc:docMk/>
            <pc:sldMk cId="4101333146" sldId="257"/>
            <ac:grpSpMk id="39" creationId="{B16AE491-4898-437E-9E32-86A2F192095E}"/>
          </ac:grpSpMkLst>
        </pc:grpChg>
        <pc:cxnChg chg="add">
          <ac:chgData name="Марат Зимнуров" userId="15c5b721e0e1a86d" providerId="Windows Live" clId="Web-{E8C8A8B2-7B1C-421B-BB76-6036943CA1AE}" dt="2023-12-09T18:10:09.863" v="109"/>
          <ac:cxnSpMkLst>
            <pc:docMk/>
            <pc:sldMk cId="4101333146" sldId="257"/>
            <ac:cxnSpMk id="35" creationId="{A2CF87F1-3B54-482D-A798-9F4A99449EC9}"/>
          </ac:cxnSpMkLst>
        </pc:cxnChg>
        <pc:cxnChg chg="add">
          <ac:chgData name="Марат Зимнуров" userId="15c5b721e0e1a86d" providerId="Windows Live" clId="Web-{E8C8A8B2-7B1C-421B-BB76-6036943CA1AE}" dt="2023-12-09T18:10:09.863" v="109"/>
          <ac:cxnSpMkLst>
            <pc:docMk/>
            <pc:sldMk cId="4101333146" sldId="257"/>
            <ac:cxnSpMk id="37" creationId="{C3994C9B-C550-4E20-89C5-83F12CB5A908}"/>
          </ac:cxnSpMkLst>
        </pc:cxnChg>
      </pc:sldChg>
      <pc:sldChg chg="addSp delSp modSp">
        <pc:chgData name="Марат Зимнуров" userId="15c5b721e0e1a86d" providerId="Windows Live" clId="Web-{E8C8A8B2-7B1C-421B-BB76-6036943CA1AE}" dt="2023-12-09T18:03:29.298" v="63"/>
        <pc:sldMkLst>
          <pc:docMk/>
          <pc:sldMk cId="519533239" sldId="258"/>
        </pc:sldMkLst>
        <pc:spChg chg="add">
          <ac:chgData name="Марат Зимнуров" userId="15c5b721e0e1a86d" providerId="Windows Live" clId="Web-{E8C8A8B2-7B1C-421B-BB76-6036943CA1AE}" dt="2023-12-09T18:03:29.298" v="63"/>
          <ac:spMkLst>
            <pc:docMk/>
            <pc:sldMk cId="519533239" sldId="258"/>
            <ac:spMk id="2" creationId="{F46C56B2-BAD5-DAFC-0FBA-34A5F62B6C60}"/>
          </ac:spMkLst>
        </pc:spChg>
        <pc:spChg chg="del">
          <ac:chgData name="Марат Зимнуров" userId="15c5b721e0e1a86d" providerId="Windows Live" clId="Web-{E8C8A8B2-7B1C-421B-BB76-6036943CA1AE}" dt="2023-12-09T18:03:29.298" v="63"/>
          <ac:spMkLst>
            <pc:docMk/>
            <pc:sldMk cId="519533239" sldId="258"/>
            <ac:spMk id="3" creationId="{1DE2F3BA-31C8-2584-20D6-31A952DA6244}"/>
          </ac:spMkLst>
        </pc:spChg>
        <pc:spChg chg="del mod replId">
          <ac:chgData name="Марат Зимнуров" userId="15c5b721e0e1a86d" providerId="Windows Live" clId="Web-{E8C8A8B2-7B1C-421B-BB76-6036943CA1AE}" dt="2023-12-09T18:03:29.298" v="63"/>
          <ac:spMkLst>
            <pc:docMk/>
            <pc:sldMk cId="519533239" sldId="258"/>
            <ac:spMk id="6" creationId="{E58E4A1A-C85B-28F9-79AA-FEDA9F65A0A5}"/>
          </ac:spMkLst>
        </pc:spChg>
        <pc:graphicFrameChg chg="add">
          <ac:chgData name="Марат Зимнуров" userId="15c5b721e0e1a86d" providerId="Windows Live" clId="Web-{E8C8A8B2-7B1C-421B-BB76-6036943CA1AE}" dt="2023-12-09T18:03:29.298" v="63"/>
          <ac:graphicFrameMkLst>
            <pc:docMk/>
            <pc:sldMk cId="519533239" sldId="258"/>
            <ac:graphicFrameMk id="5" creationId="{900087EE-FBD2-4A39-242A-516CFB2B84F9}"/>
          </ac:graphicFrameMkLst>
        </pc:graphicFrameChg>
      </pc:sldChg>
      <pc:sldChg chg="addSp delSp modSp mod setBg">
        <pc:chgData name="Марат Зимнуров" userId="15c5b721e0e1a86d" providerId="Windows Live" clId="Web-{E8C8A8B2-7B1C-421B-BB76-6036943CA1AE}" dt="2023-12-09T18:04:13.737" v="69"/>
        <pc:sldMkLst>
          <pc:docMk/>
          <pc:sldMk cId="3475471757" sldId="259"/>
        </pc:sldMkLst>
        <pc:spChg chg="add del">
          <ac:chgData name="Марат Зимнуров" userId="15c5b721e0e1a86d" providerId="Windows Live" clId="Web-{E8C8A8B2-7B1C-421B-BB76-6036943CA1AE}" dt="2023-12-09T18:04:13.706" v="66"/>
          <ac:spMkLst>
            <pc:docMk/>
            <pc:sldMk cId="3475471757" sldId="259"/>
            <ac:spMk id="2" creationId="{37ED03CE-6476-F3A5-785C-27A4152D8F6A}"/>
          </ac:spMkLst>
        </pc:spChg>
        <pc:spChg chg="add">
          <ac:chgData name="Марат Зимнуров" userId="15c5b721e0e1a86d" providerId="Windows Live" clId="Web-{E8C8A8B2-7B1C-421B-BB76-6036943CA1AE}" dt="2023-12-09T18:04:13.737" v="69"/>
          <ac:spMkLst>
            <pc:docMk/>
            <pc:sldMk cId="3475471757" sldId="259"/>
            <ac:spMk id="2" creationId="{80166F32-E674-BFDB-E7A9-523D7EE549E3}"/>
          </ac:spMkLst>
        </pc:spChg>
        <pc:spChg chg="add del">
          <ac:chgData name="Марат Зимнуров" userId="15c5b721e0e1a86d" providerId="Windows Live" clId="Web-{E8C8A8B2-7B1C-421B-BB76-6036943CA1AE}" dt="2023-12-09T18:04:13.706" v="66"/>
          <ac:spMkLst>
            <pc:docMk/>
            <pc:sldMk cId="3475471757" sldId="259"/>
            <ac:spMk id="3" creationId="{29099042-8F46-0049-049E-DFB1915531BE}"/>
          </ac:spMkLst>
        </pc:spChg>
        <pc:spChg chg="add del mod replId">
          <ac:chgData name="Марат Зимнуров" userId="15c5b721e0e1a86d" providerId="Windows Live" clId="Web-{E8C8A8B2-7B1C-421B-BB76-6036943CA1AE}" dt="2023-12-09T18:04:13.737" v="69"/>
          <ac:spMkLst>
            <pc:docMk/>
            <pc:sldMk cId="3475471757" sldId="259"/>
            <ac:spMk id="3" creationId="{5544983F-DFD7-7BB3-25BA-74DC5E815EBD}"/>
          </ac:spMkLst>
        </pc:spChg>
        <pc:spChg chg="add del">
          <ac:chgData name="Марат Зимнуров" userId="15c5b721e0e1a86d" providerId="Windows Live" clId="Web-{E8C8A8B2-7B1C-421B-BB76-6036943CA1AE}" dt="2023-12-09T18:04:13.706" v="66"/>
          <ac:spMkLst>
            <pc:docMk/>
            <pc:sldMk cId="3475471757" sldId="259"/>
            <ac:spMk id="8" creationId="{CBB2B1F0-0DD6-4744-9A46-7A344FB48E40}"/>
          </ac:spMkLst>
        </pc:spChg>
        <pc:spChg chg="add del">
          <ac:chgData name="Марат Зимнуров" userId="15c5b721e0e1a86d" providerId="Windows Live" clId="Web-{E8C8A8B2-7B1C-421B-BB76-6036943CA1AE}" dt="2023-12-09T18:04:13.706" v="66"/>
          <ac:spMkLst>
            <pc:docMk/>
            <pc:sldMk cId="3475471757" sldId="259"/>
            <ac:spMk id="10" creationId="{52D502E5-F6B4-4D58-B4AE-FC466FF15EE8}"/>
          </ac:spMkLst>
        </pc:spChg>
        <pc:spChg chg="add del">
          <ac:chgData name="Марат Зимнуров" userId="15c5b721e0e1a86d" providerId="Windows Live" clId="Web-{E8C8A8B2-7B1C-421B-BB76-6036943CA1AE}" dt="2023-12-09T18:04:13.706" v="66"/>
          <ac:spMkLst>
            <pc:docMk/>
            <pc:sldMk cId="3475471757" sldId="259"/>
            <ac:spMk id="12" creationId="{9DECDBF4-02B6-4BB4-B65B-B8107AD6A9E8}"/>
          </ac:spMkLst>
        </pc:spChg>
        <pc:spChg chg="add del mod replId">
          <ac:chgData name="Марат Зимнуров" userId="15c5b721e0e1a86d" providerId="Windows Live" clId="Web-{E8C8A8B2-7B1C-421B-BB76-6036943CA1AE}" dt="2023-12-09T18:04:13.737" v="69"/>
          <ac:spMkLst>
            <pc:docMk/>
            <pc:sldMk cId="3475471757" sldId="259"/>
            <ac:spMk id="15" creationId="{7EB15394-1C4B-95A4-43F0-8BD0102F2641}"/>
          </ac:spMkLst>
        </pc:spChg>
        <pc:graphicFrameChg chg="add">
          <ac:chgData name="Марат Зимнуров" userId="15c5b721e0e1a86d" providerId="Windows Live" clId="Web-{E8C8A8B2-7B1C-421B-BB76-6036943CA1AE}" dt="2023-12-09T18:04:13.737" v="69"/>
          <ac:graphicFrameMkLst>
            <pc:docMk/>
            <pc:sldMk cId="3475471757" sldId="259"/>
            <ac:graphicFrameMk id="14" creationId="{F101046A-7328-104A-D314-A2D76B1AB75D}"/>
          </ac:graphicFrameMkLst>
        </pc:graphicFrameChg>
      </pc:sldChg>
      <pc:sldChg chg="addSp delSp modSp">
        <pc:chgData name="Марат Зимнуров" userId="15c5b721e0e1a86d" providerId="Windows Live" clId="Web-{E8C8A8B2-7B1C-421B-BB76-6036943CA1AE}" dt="2023-12-09T18:04:26.425" v="71"/>
        <pc:sldMkLst>
          <pc:docMk/>
          <pc:sldMk cId="66839798" sldId="260"/>
        </pc:sldMkLst>
        <pc:spChg chg="add">
          <ac:chgData name="Марат Зимнуров" userId="15c5b721e0e1a86d" providerId="Windows Live" clId="Web-{E8C8A8B2-7B1C-421B-BB76-6036943CA1AE}" dt="2023-12-09T18:04:26.425" v="71"/>
          <ac:spMkLst>
            <pc:docMk/>
            <pc:sldMk cId="66839798" sldId="260"/>
            <ac:spMk id="2" creationId="{3344B1F4-7335-3BC3-5928-66E35CFC2448}"/>
          </ac:spMkLst>
        </pc:spChg>
        <pc:spChg chg="del">
          <ac:chgData name="Марат Зимнуров" userId="15c5b721e0e1a86d" providerId="Windows Live" clId="Web-{E8C8A8B2-7B1C-421B-BB76-6036943CA1AE}" dt="2023-12-09T18:04:26.425" v="71"/>
          <ac:spMkLst>
            <pc:docMk/>
            <pc:sldMk cId="66839798" sldId="260"/>
            <ac:spMk id="3" creationId="{CCC4BE57-116F-79A2-D444-F34B2FA9CE18}"/>
          </ac:spMkLst>
        </pc:spChg>
        <pc:spChg chg="del mod replId">
          <ac:chgData name="Марат Зимнуров" userId="15c5b721e0e1a86d" providerId="Windows Live" clId="Web-{E8C8A8B2-7B1C-421B-BB76-6036943CA1AE}" dt="2023-12-09T18:04:26.425" v="71"/>
          <ac:spMkLst>
            <pc:docMk/>
            <pc:sldMk cId="66839798" sldId="260"/>
            <ac:spMk id="6" creationId="{E348F0D2-8816-4E33-1447-B42D0C82C582}"/>
          </ac:spMkLst>
        </pc:spChg>
        <pc:graphicFrameChg chg="add">
          <ac:chgData name="Марат Зимнуров" userId="15c5b721e0e1a86d" providerId="Windows Live" clId="Web-{E8C8A8B2-7B1C-421B-BB76-6036943CA1AE}" dt="2023-12-09T18:04:26.425" v="71"/>
          <ac:graphicFrameMkLst>
            <pc:docMk/>
            <pc:sldMk cId="66839798" sldId="260"/>
            <ac:graphicFrameMk id="5" creationId="{44817A7E-D972-C242-DDE0-4551CB0C8F34}"/>
          </ac:graphicFrameMkLst>
        </pc:graphicFrameChg>
      </pc:sldChg>
      <pc:sldChg chg="addSp delSp modSp mod setBg">
        <pc:chgData name="Марат Зимнуров" userId="15c5b721e0e1a86d" providerId="Windows Live" clId="Web-{E8C8A8B2-7B1C-421B-BB76-6036943CA1AE}" dt="2023-12-09T18:04:59.302" v="73"/>
        <pc:sldMkLst>
          <pc:docMk/>
          <pc:sldMk cId="3146686776" sldId="261"/>
        </pc:sldMkLst>
        <pc:spChg chg="add">
          <ac:chgData name="Марат Зимнуров" userId="15c5b721e0e1a86d" providerId="Windows Live" clId="Web-{E8C8A8B2-7B1C-421B-BB76-6036943CA1AE}" dt="2023-12-09T18:04:59.302" v="73"/>
          <ac:spMkLst>
            <pc:docMk/>
            <pc:sldMk cId="3146686776" sldId="261"/>
            <ac:spMk id="2" creationId="{C88F3477-1D27-C539-64EF-D70643885C27}"/>
          </ac:spMkLst>
        </pc:spChg>
        <pc:spChg chg="add">
          <ac:chgData name="Марат Зимнуров" userId="15c5b721e0e1a86d" providerId="Windows Live" clId="Web-{E8C8A8B2-7B1C-421B-BB76-6036943CA1AE}" dt="2023-12-09T18:04:59.302" v="73"/>
          <ac:spMkLst>
            <pc:docMk/>
            <pc:sldMk cId="3146686776" sldId="261"/>
            <ac:spMk id="3" creationId="{0197F8E6-5203-E44D-66E6-A24629F71676}"/>
          </ac:spMkLst>
        </pc:spChg>
        <pc:spChg chg="del mod replId">
          <ac:chgData name="Марат Зимнуров" userId="15c5b721e0e1a86d" providerId="Windows Live" clId="Web-{E8C8A8B2-7B1C-421B-BB76-6036943CA1AE}" dt="2023-12-09T18:04:59.302" v="73"/>
          <ac:spMkLst>
            <pc:docMk/>
            <pc:sldMk cId="3146686776" sldId="261"/>
            <ac:spMk id="5" creationId="{1CE5521D-A730-212E-FE76-0C77F1386E04}"/>
          </ac:spMkLst>
        </pc:spChg>
        <pc:spChg chg="del mod replId">
          <ac:chgData name="Марат Зимнуров" userId="15c5b721e0e1a86d" providerId="Windows Live" clId="Web-{E8C8A8B2-7B1C-421B-BB76-6036943CA1AE}" dt="2023-12-09T18:04:59.302" v="73"/>
          <ac:spMkLst>
            <pc:docMk/>
            <pc:sldMk cId="3146686776" sldId="261"/>
            <ac:spMk id="6" creationId="{6C516014-65FA-BE5B-C1F6-895237A29B81}"/>
          </ac:spMkLst>
        </pc:spChg>
        <pc:spChg chg="add">
          <ac:chgData name="Марат Зимнуров" userId="15c5b721e0e1a86d" providerId="Windows Live" clId="Web-{E8C8A8B2-7B1C-421B-BB76-6036943CA1AE}" dt="2023-12-09T18:04:59.302" v="73"/>
          <ac:spMkLst>
            <pc:docMk/>
            <pc:sldMk cId="3146686776" sldId="261"/>
            <ac:spMk id="8" creationId="{A27089E4-C4B8-47AC-BDA4-294EFA7CB6BF}"/>
          </ac:spMkLst>
        </pc:spChg>
        <pc:spChg chg="add">
          <ac:chgData name="Марат Зимнуров" userId="15c5b721e0e1a86d" providerId="Windows Live" clId="Web-{E8C8A8B2-7B1C-421B-BB76-6036943CA1AE}" dt="2023-12-09T18:04:59.302" v="73"/>
          <ac:spMkLst>
            <pc:docMk/>
            <pc:sldMk cId="3146686776" sldId="261"/>
            <ac:spMk id="10" creationId="{9BAFF925-4C7C-4B71-96F4-8FA90681BBF4}"/>
          </ac:spMkLst>
        </pc:spChg>
        <pc:grpChg chg="add">
          <ac:chgData name="Марат Зимнуров" userId="15c5b721e0e1a86d" providerId="Windows Live" clId="Web-{E8C8A8B2-7B1C-421B-BB76-6036943CA1AE}" dt="2023-12-09T18:04:59.302" v="73"/>
          <ac:grpSpMkLst>
            <pc:docMk/>
            <pc:sldMk cId="3146686776" sldId="261"/>
            <ac:grpSpMk id="16" creationId="{4BC3ACAC-BA31-4E67-A233-03EF1A10CF15}"/>
          </ac:grpSpMkLst>
        </pc:grpChg>
        <pc:cxnChg chg="add">
          <ac:chgData name="Марат Зимнуров" userId="15c5b721e0e1a86d" providerId="Windows Live" clId="Web-{E8C8A8B2-7B1C-421B-BB76-6036943CA1AE}" dt="2023-12-09T18:04:59.302" v="73"/>
          <ac:cxnSpMkLst>
            <pc:docMk/>
            <pc:sldMk cId="3146686776" sldId="261"/>
            <ac:cxnSpMk id="12" creationId="{E653C820-2172-42C6-B50F-FD47A634BCD1}"/>
          </ac:cxnSpMkLst>
        </pc:cxnChg>
        <pc:cxnChg chg="add">
          <ac:chgData name="Марат Зимнуров" userId="15c5b721e0e1a86d" providerId="Windows Live" clId="Web-{E8C8A8B2-7B1C-421B-BB76-6036943CA1AE}" dt="2023-12-09T18:04:59.302" v="73"/>
          <ac:cxnSpMkLst>
            <pc:docMk/>
            <pc:sldMk cId="3146686776" sldId="261"/>
            <ac:cxnSpMk id="14" creationId="{6FC534FC-C775-4490-AC5A-26BD39750A6E}"/>
          </ac:cxnSpMkLst>
        </pc:cxnChg>
      </pc:sldChg>
      <pc:sldChg chg="addSp delSp modSp mod setBg">
        <pc:chgData name="Марат Зимнуров" userId="15c5b721e0e1a86d" providerId="Windows Live" clId="Web-{E8C8A8B2-7B1C-421B-BB76-6036943CA1AE}" dt="2023-12-09T18:05:27.334" v="75"/>
        <pc:sldMkLst>
          <pc:docMk/>
          <pc:sldMk cId="1930014956" sldId="262"/>
        </pc:sldMkLst>
        <pc:spChg chg="add">
          <ac:chgData name="Марат Зимнуров" userId="15c5b721e0e1a86d" providerId="Windows Live" clId="Web-{E8C8A8B2-7B1C-421B-BB76-6036943CA1AE}" dt="2023-12-09T18:05:27.334" v="75"/>
          <ac:spMkLst>
            <pc:docMk/>
            <pc:sldMk cId="1930014956" sldId="262"/>
            <ac:spMk id="2" creationId="{6D5816E1-8B52-B34A-1BA9-09603914975B}"/>
          </ac:spMkLst>
        </pc:spChg>
        <pc:spChg chg="add">
          <ac:chgData name="Марат Зимнуров" userId="15c5b721e0e1a86d" providerId="Windows Live" clId="Web-{E8C8A8B2-7B1C-421B-BB76-6036943CA1AE}" dt="2023-12-09T18:05:27.334" v="75"/>
          <ac:spMkLst>
            <pc:docMk/>
            <pc:sldMk cId="1930014956" sldId="262"/>
            <ac:spMk id="3" creationId="{060AB7A5-B132-D6F6-C2C9-06CC73C79F36}"/>
          </ac:spMkLst>
        </pc:spChg>
        <pc:spChg chg="del mod replId">
          <ac:chgData name="Марат Зимнуров" userId="15c5b721e0e1a86d" providerId="Windows Live" clId="Web-{E8C8A8B2-7B1C-421B-BB76-6036943CA1AE}" dt="2023-12-09T18:05:27.334" v="75"/>
          <ac:spMkLst>
            <pc:docMk/>
            <pc:sldMk cId="1930014956" sldId="262"/>
            <ac:spMk id="5" creationId="{CEAF5E27-1A23-9252-DE64-AB8C5D62C869}"/>
          </ac:spMkLst>
        </pc:spChg>
        <pc:spChg chg="del mod replId">
          <ac:chgData name="Марат Зимнуров" userId="15c5b721e0e1a86d" providerId="Windows Live" clId="Web-{E8C8A8B2-7B1C-421B-BB76-6036943CA1AE}" dt="2023-12-09T18:05:27.334" v="75"/>
          <ac:spMkLst>
            <pc:docMk/>
            <pc:sldMk cId="1930014956" sldId="262"/>
            <ac:spMk id="6" creationId="{682457CB-CD7E-FBE0-455A-7F33C18E0856}"/>
          </ac:spMkLst>
        </pc:spChg>
        <pc:spChg chg="add">
          <ac:chgData name="Марат Зимнуров" userId="15c5b721e0e1a86d" providerId="Windows Live" clId="Web-{E8C8A8B2-7B1C-421B-BB76-6036943CA1AE}" dt="2023-12-09T18:05:27.334" v="75"/>
          <ac:spMkLst>
            <pc:docMk/>
            <pc:sldMk cId="1930014956" sldId="262"/>
            <ac:spMk id="8" creationId="{A27089E4-C4B8-47AC-BDA4-294EFA7CB6BF}"/>
          </ac:spMkLst>
        </pc:spChg>
        <pc:spChg chg="add">
          <ac:chgData name="Марат Зимнуров" userId="15c5b721e0e1a86d" providerId="Windows Live" clId="Web-{E8C8A8B2-7B1C-421B-BB76-6036943CA1AE}" dt="2023-12-09T18:05:27.334" v="75"/>
          <ac:spMkLst>
            <pc:docMk/>
            <pc:sldMk cId="1930014956" sldId="262"/>
            <ac:spMk id="10" creationId="{9BAFF925-4C7C-4B71-96F4-8FA90681BBF4}"/>
          </ac:spMkLst>
        </pc:spChg>
        <pc:grpChg chg="add">
          <ac:chgData name="Марат Зимнуров" userId="15c5b721e0e1a86d" providerId="Windows Live" clId="Web-{E8C8A8B2-7B1C-421B-BB76-6036943CA1AE}" dt="2023-12-09T18:05:27.334" v="75"/>
          <ac:grpSpMkLst>
            <pc:docMk/>
            <pc:sldMk cId="1930014956" sldId="262"/>
            <ac:grpSpMk id="16" creationId="{4BC3ACAC-BA31-4E67-A233-03EF1A10CF15}"/>
          </ac:grpSpMkLst>
        </pc:grpChg>
        <pc:cxnChg chg="add">
          <ac:chgData name="Марат Зимнуров" userId="15c5b721e0e1a86d" providerId="Windows Live" clId="Web-{E8C8A8B2-7B1C-421B-BB76-6036943CA1AE}" dt="2023-12-09T18:05:27.334" v="75"/>
          <ac:cxnSpMkLst>
            <pc:docMk/>
            <pc:sldMk cId="1930014956" sldId="262"/>
            <ac:cxnSpMk id="12" creationId="{E653C820-2172-42C6-B50F-FD47A634BCD1}"/>
          </ac:cxnSpMkLst>
        </pc:cxnChg>
        <pc:cxnChg chg="add">
          <ac:chgData name="Марат Зимнуров" userId="15c5b721e0e1a86d" providerId="Windows Live" clId="Web-{E8C8A8B2-7B1C-421B-BB76-6036943CA1AE}" dt="2023-12-09T18:05:27.334" v="75"/>
          <ac:cxnSpMkLst>
            <pc:docMk/>
            <pc:sldMk cId="1930014956" sldId="262"/>
            <ac:cxnSpMk id="14" creationId="{6FC534FC-C775-4490-AC5A-26BD39750A6E}"/>
          </ac:cxnSpMkLst>
        </pc:cxnChg>
      </pc:sldChg>
      <pc:sldChg chg="addSp delSp modSp mod setBg">
        <pc:chgData name="Марат Зимнуров" userId="15c5b721e0e1a86d" providerId="Windows Live" clId="Web-{E8C8A8B2-7B1C-421B-BB76-6036943CA1AE}" dt="2023-12-09T18:05:43.773" v="77"/>
        <pc:sldMkLst>
          <pc:docMk/>
          <pc:sldMk cId="3979295689" sldId="263"/>
        </pc:sldMkLst>
        <pc:spChg chg="add">
          <ac:chgData name="Марат Зимнуров" userId="15c5b721e0e1a86d" providerId="Windows Live" clId="Web-{E8C8A8B2-7B1C-421B-BB76-6036943CA1AE}" dt="2023-12-09T18:05:43.773" v="77"/>
          <ac:spMkLst>
            <pc:docMk/>
            <pc:sldMk cId="3979295689" sldId="263"/>
            <ac:spMk id="2" creationId="{0388A3E8-109C-3314-CA6D-25BF98AF73BD}"/>
          </ac:spMkLst>
        </pc:spChg>
        <pc:spChg chg="add">
          <ac:chgData name="Марат Зимнуров" userId="15c5b721e0e1a86d" providerId="Windows Live" clId="Web-{E8C8A8B2-7B1C-421B-BB76-6036943CA1AE}" dt="2023-12-09T18:05:43.773" v="77"/>
          <ac:spMkLst>
            <pc:docMk/>
            <pc:sldMk cId="3979295689" sldId="263"/>
            <ac:spMk id="3" creationId="{EA542013-C715-B02E-803E-A07E9797C391}"/>
          </ac:spMkLst>
        </pc:spChg>
        <pc:spChg chg="del mod replId">
          <ac:chgData name="Марат Зимнуров" userId="15c5b721e0e1a86d" providerId="Windows Live" clId="Web-{E8C8A8B2-7B1C-421B-BB76-6036943CA1AE}" dt="2023-12-09T18:05:43.773" v="77"/>
          <ac:spMkLst>
            <pc:docMk/>
            <pc:sldMk cId="3979295689" sldId="263"/>
            <ac:spMk id="5" creationId="{6C0B1C6A-381E-D407-55CB-DF819E1C8518}"/>
          </ac:spMkLst>
        </pc:spChg>
        <pc:spChg chg="del mod replId">
          <ac:chgData name="Марат Зимнуров" userId="15c5b721e0e1a86d" providerId="Windows Live" clId="Web-{E8C8A8B2-7B1C-421B-BB76-6036943CA1AE}" dt="2023-12-09T18:05:43.773" v="77"/>
          <ac:spMkLst>
            <pc:docMk/>
            <pc:sldMk cId="3979295689" sldId="263"/>
            <ac:spMk id="6" creationId="{6096E7B3-EC24-E2FB-7DDB-2AEF54626F33}"/>
          </ac:spMkLst>
        </pc:spChg>
        <pc:spChg chg="add">
          <ac:chgData name="Марат Зимнуров" userId="15c5b721e0e1a86d" providerId="Windows Live" clId="Web-{E8C8A8B2-7B1C-421B-BB76-6036943CA1AE}" dt="2023-12-09T18:05:43.773" v="77"/>
          <ac:spMkLst>
            <pc:docMk/>
            <pc:sldMk cId="3979295689" sldId="263"/>
            <ac:spMk id="8" creationId="{B3623F37-A8C4-480F-BCB1-CF9E49F0CF84}"/>
          </ac:spMkLst>
        </pc:spChg>
        <pc:spChg chg="add">
          <ac:chgData name="Марат Зимнуров" userId="15c5b721e0e1a86d" providerId="Windows Live" clId="Web-{E8C8A8B2-7B1C-421B-BB76-6036943CA1AE}" dt="2023-12-09T18:05:43.773" v="77"/>
          <ac:spMkLst>
            <pc:docMk/>
            <pc:sldMk cId="3979295689" sldId="263"/>
            <ac:spMk id="10" creationId="{FEA3E6C2-0820-41EE-816A-5D9A9CB330C8}"/>
          </ac:spMkLst>
        </pc:spChg>
        <pc:grpChg chg="add">
          <ac:chgData name="Марат Зимнуров" userId="15c5b721e0e1a86d" providerId="Windows Live" clId="Web-{E8C8A8B2-7B1C-421B-BB76-6036943CA1AE}" dt="2023-12-09T18:05:43.773" v="77"/>
          <ac:grpSpMkLst>
            <pc:docMk/>
            <pc:sldMk cId="3979295689" sldId="263"/>
            <ac:grpSpMk id="16" creationId="{B16AE491-4898-437E-9E32-86A2F192095E}"/>
          </ac:grpSpMkLst>
        </pc:grpChg>
        <pc:cxnChg chg="add">
          <ac:chgData name="Марат Зимнуров" userId="15c5b721e0e1a86d" providerId="Windows Live" clId="Web-{E8C8A8B2-7B1C-421B-BB76-6036943CA1AE}" dt="2023-12-09T18:05:43.773" v="77"/>
          <ac:cxnSpMkLst>
            <pc:docMk/>
            <pc:sldMk cId="3979295689" sldId="263"/>
            <ac:cxnSpMk id="12" creationId="{A2CF87F1-3B54-482D-A798-9F4A99449EC9}"/>
          </ac:cxnSpMkLst>
        </pc:cxnChg>
        <pc:cxnChg chg="add">
          <ac:chgData name="Марат Зимнуров" userId="15c5b721e0e1a86d" providerId="Windows Live" clId="Web-{E8C8A8B2-7B1C-421B-BB76-6036943CA1AE}" dt="2023-12-09T18:05:43.773" v="77"/>
          <ac:cxnSpMkLst>
            <pc:docMk/>
            <pc:sldMk cId="3979295689" sldId="263"/>
            <ac:cxnSpMk id="14" creationId="{C3994C9B-C550-4E20-89C5-83F12CB5A908}"/>
          </ac:cxnSpMkLst>
        </pc:cxnChg>
      </pc:sldChg>
      <pc:sldChg chg="addSp delSp modSp">
        <pc:chgData name="Марат Зимнуров" userId="15c5b721e0e1a86d" providerId="Windows Live" clId="Web-{E8C8A8B2-7B1C-421B-BB76-6036943CA1AE}" dt="2023-12-09T18:05:59.555" v="79"/>
        <pc:sldMkLst>
          <pc:docMk/>
          <pc:sldMk cId="2580945554" sldId="264"/>
        </pc:sldMkLst>
        <pc:spChg chg="add">
          <ac:chgData name="Марат Зимнуров" userId="15c5b721e0e1a86d" providerId="Windows Live" clId="Web-{E8C8A8B2-7B1C-421B-BB76-6036943CA1AE}" dt="2023-12-09T18:05:59.555" v="79"/>
          <ac:spMkLst>
            <pc:docMk/>
            <pc:sldMk cId="2580945554" sldId="264"/>
            <ac:spMk id="2" creationId="{AB3B6D30-4586-7B65-24EC-1B3E67E36D12}"/>
          </ac:spMkLst>
        </pc:spChg>
        <pc:spChg chg="del">
          <ac:chgData name="Марат Зимнуров" userId="15c5b721e0e1a86d" providerId="Windows Live" clId="Web-{E8C8A8B2-7B1C-421B-BB76-6036943CA1AE}" dt="2023-12-09T18:05:59.555" v="79"/>
          <ac:spMkLst>
            <pc:docMk/>
            <pc:sldMk cId="2580945554" sldId="264"/>
            <ac:spMk id="3" creationId="{0F8D31DA-D549-6C2D-6B7D-2FFC8F53AEF4}"/>
          </ac:spMkLst>
        </pc:spChg>
        <pc:spChg chg="del mod replId">
          <ac:chgData name="Марат Зимнуров" userId="15c5b721e0e1a86d" providerId="Windows Live" clId="Web-{E8C8A8B2-7B1C-421B-BB76-6036943CA1AE}" dt="2023-12-09T18:05:59.555" v="79"/>
          <ac:spMkLst>
            <pc:docMk/>
            <pc:sldMk cId="2580945554" sldId="264"/>
            <ac:spMk id="6" creationId="{2411A213-3640-5C16-DA1B-7DD9D7A20692}"/>
          </ac:spMkLst>
        </pc:spChg>
        <pc:graphicFrameChg chg="add">
          <ac:chgData name="Марат Зимнуров" userId="15c5b721e0e1a86d" providerId="Windows Live" clId="Web-{E8C8A8B2-7B1C-421B-BB76-6036943CA1AE}" dt="2023-12-09T18:05:59.555" v="79"/>
          <ac:graphicFrameMkLst>
            <pc:docMk/>
            <pc:sldMk cId="2580945554" sldId="264"/>
            <ac:graphicFrameMk id="5" creationId="{49E320F1-C0A4-44CA-AE5F-9E7F2E410180}"/>
          </ac:graphicFrameMkLst>
        </pc:graphicFrameChg>
      </pc:sldChg>
      <pc:sldChg chg="addSp delSp modSp">
        <pc:chgData name="Марат Зимнуров" userId="15c5b721e0e1a86d" providerId="Windows Live" clId="Web-{E8C8A8B2-7B1C-421B-BB76-6036943CA1AE}" dt="2023-12-09T18:06:10.180" v="81"/>
        <pc:sldMkLst>
          <pc:docMk/>
          <pc:sldMk cId="2040024476" sldId="265"/>
        </pc:sldMkLst>
        <pc:spChg chg="add">
          <ac:chgData name="Марат Зимнуров" userId="15c5b721e0e1a86d" providerId="Windows Live" clId="Web-{E8C8A8B2-7B1C-421B-BB76-6036943CA1AE}" dt="2023-12-09T18:06:10.180" v="81"/>
          <ac:spMkLst>
            <pc:docMk/>
            <pc:sldMk cId="2040024476" sldId="265"/>
            <ac:spMk id="2" creationId="{6879FF1C-AF9D-C823-70BF-14DA075ACFBB}"/>
          </ac:spMkLst>
        </pc:spChg>
        <pc:spChg chg="del">
          <ac:chgData name="Марат Зимнуров" userId="15c5b721e0e1a86d" providerId="Windows Live" clId="Web-{E8C8A8B2-7B1C-421B-BB76-6036943CA1AE}" dt="2023-12-09T18:06:10.180" v="81"/>
          <ac:spMkLst>
            <pc:docMk/>
            <pc:sldMk cId="2040024476" sldId="265"/>
            <ac:spMk id="3" creationId="{1604B833-3E18-1979-F63A-FF6B919522BA}"/>
          </ac:spMkLst>
        </pc:spChg>
        <pc:spChg chg="del mod replId">
          <ac:chgData name="Марат Зимнуров" userId="15c5b721e0e1a86d" providerId="Windows Live" clId="Web-{E8C8A8B2-7B1C-421B-BB76-6036943CA1AE}" dt="2023-12-09T18:06:10.180" v="81"/>
          <ac:spMkLst>
            <pc:docMk/>
            <pc:sldMk cId="2040024476" sldId="265"/>
            <ac:spMk id="6" creationId="{A7AF0E84-3094-B26F-41AC-397E91F96124}"/>
          </ac:spMkLst>
        </pc:spChg>
        <pc:graphicFrameChg chg="add">
          <ac:chgData name="Марат Зимнуров" userId="15c5b721e0e1a86d" providerId="Windows Live" clId="Web-{E8C8A8B2-7B1C-421B-BB76-6036943CA1AE}" dt="2023-12-09T18:06:10.180" v="81"/>
          <ac:graphicFrameMkLst>
            <pc:docMk/>
            <pc:sldMk cId="2040024476" sldId="265"/>
            <ac:graphicFrameMk id="5" creationId="{257775D9-A4F7-9028-F1F3-55748D0DC8E1}"/>
          </ac:graphicFrameMkLst>
        </pc:graphicFrameChg>
      </pc:sldChg>
      <pc:sldChg chg="addSp delSp modSp mod setBg">
        <pc:chgData name="Марат Зимнуров" userId="15c5b721e0e1a86d" providerId="Windows Live" clId="Web-{E8C8A8B2-7B1C-421B-BB76-6036943CA1AE}" dt="2023-12-09T18:06:35.478" v="83"/>
        <pc:sldMkLst>
          <pc:docMk/>
          <pc:sldMk cId="4043257728" sldId="266"/>
        </pc:sldMkLst>
        <pc:spChg chg="add">
          <ac:chgData name="Марат Зимнуров" userId="15c5b721e0e1a86d" providerId="Windows Live" clId="Web-{E8C8A8B2-7B1C-421B-BB76-6036943CA1AE}" dt="2023-12-09T18:06:35.478" v="83"/>
          <ac:spMkLst>
            <pc:docMk/>
            <pc:sldMk cId="4043257728" sldId="266"/>
            <ac:spMk id="2" creationId="{7522D081-FFE4-7A32-AC61-4CF2A5D1BFBA}"/>
          </ac:spMkLst>
        </pc:spChg>
        <pc:spChg chg="add">
          <ac:chgData name="Марат Зимнуров" userId="15c5b721e0e1a86d" providerId="Windows Live" clId="Web-{E8C8A8B2-7B1C-421B-BB76-6036943CA1AE}" dt="2023-12-09T18:06:35.478" v="83"/>
          <ac:spMkLst>
            <pc:docMk/>
            <pc:sldMk cId="4043257728" sldId="266"/>
            <ac:spMk id="3" creationId="{695AF75C-2BDF-DAAB-5A6D-3A354948A900}"/>
          </ac:spMkLst>
        </pc:spChg>
        <pc:spChg chg="del mod replId">
          <ac:chgData name="Марат Зимнуров" userId="15c5b721e0e1a86d" providerId="Windows Live" clId="Web-{E8C8A8B2-7B1C-421B-BB76-6036943CA1AE}" dt="2023-12-09T18:06:35.478" v="83"/>
          <ac:spMkLst>
            <pc:docMk/>
            <pc:sldMk cId="4043257728" sldId="266"/>
            <ac:spMk id="5" creationId="{4C57B88D-EECC-F38A-6F74-E1D3F3571B65}"/>
          </ac:spMkLst>
        </pc:spChg>
        <pc:spChg chg="del mod replId">
          <ac:chgData name="Марат Зимнуров" userId="15c5b721e0e1a86d" providerId="Windows Live" clId="Web-{E8C8A8B2-7B1C-421B-BB76-6036943CA1AE}" dt="2023-12-09T18:06:35.478" v="83"/>
          <ac:spMkLst>
            <pc:docMk/>
            <pc:sldMk cId="4043257728" sldId="266"/>
            <ac:spMk id="6" creationId="{0229768B-67BC-205E-5EEC-02CA70FCC828}"/>
          </ac:spMkLst>
        </pc:spChg>
        <pc:spChg chg="add">
          <ac:chgData name="Марат Зимнуров" userId="15c5b721e0e1a86d" providerId="Windows Live" clId="Web-{E8C8A8B2-7B1C-421B-BB76-6036943CA1AE}" dt="2023-12-09T18:06:35.478" v="83"/>
          <ac:spMkLst>
            <pc:docMk/>
            <pc:sldMk cId="4043257728" sldId="266"/>
            <ac:spMk id="8" creationId="{4BF7B88A-63D0-4DCB-B8E8-519A15C7E4DB}"/>
          </ac:spMkLst>
        </pc:spChg>
        <pc:grpChg chg="add">
          <ac:chgData name="Марат Зимнуров" userId="15c5b721e0e1a86d" providerId="Windows Live" clId="Web-{E8C8A8B2-7B1C-421B-BB76-6036943CA1AE}" dt="2023-12-09T18:06:35.478" v="83"/>
          <ac:grpSpMkLst>
            <pc:docMk/>
            <pc:sldMk cId="4043257728" sldId="266"/>
            <ac:grpSpMk id="14" creationId="{A21C871B-0AC3-4789-86F5-7739DD5824F3}"/>
          </ac:grpSpMkLst>
        </pc:grpChg>
        <pc:cxnChg chg="add">
          <ac:chgData name="Марат Зимнуров" userId="15c5b721e0e1a86d" providerId="Windows Live" clId="Web-{E8C8A8B2-7B1C-421B-BB76-6036943CA1AE}" dt="2023-12-09T18:06:35.478" v="83"/>
          <ac:cxnSpMkLst>
            <pc:docMk/>
            <pc:sldMk cId="4043257728" sldId="266"/>
            <ac:cxnSpMk id="10" creationId="{DED30818-B638-4525-8D35-242C01B4C8D1}"/>
          </ac:cxnSpMkLst>
        </pc:cxnChg>
        <pc:cxnChg chg="add">
          <ac:chgData name="Марат Зимнуров" userId="15c5b721e0e1a86d" providerId="Windows Live" clId="Web-{E8C8A8B2-7B1C-421B-BB76-6036943CA1AE}" dt="2023-12-09T18:06:35.478" v="83"/>
          <ac:cxnSpMkLst>
            <pc:docMk/>
            <pc:sldMk cId="4043257728" sldId="266"/>
            <ac:cxnSpMk id="12" creationId="{1DF07162-510C-43F7-ADCC-4EAD5DE6C3EF}"/>
          </ac:cxnSpMkLst>
        </pc:cxnChg>
      </pc:sldChg>
      <pc:sldChg chg="addSp delSp modSp mod setBg">
        <pc:chgData name="Марат Зимнуров" userId="15c5b721e0e1a86d" providerId="Windows Live" clId="Web-{E8C8A8B2-7B1C-421B-BB76-6036943CA1AE}" dt="2023-12-09T18:06:48.510" v="85"/>
        <pc:sldMkLst>
          <pc:docMk/>
          <pc:sldMk cId="2521921738" sldId="267"/>
        </pc:sldMkLst>
        <pc:spChg chg="add">
          <ac:chgData name="Марат Зимнуров" userId="15c5b721e0e1a86d" providerId="Windows Live" clId="Web-{E8C8A8B2-7B1C-421B-BB76-6036943CA1AE}" dt="2023-12-09T18:06:48.510" v="85"/>
          <ac:spMkLst>
            <pc:docMk/>
            <pc:sldMk cId="2521921738" sldId="267"/>
            <ac:spMk id="2" creationId="{4A001553-3623-7D4B-78EA-11B9A99383E0}"/>
          </ac:spMkLst>
        </pc:spChg>
        <pc:spChg chg="add">
          <ac:chgData name="Марат Зимнуров" userId="15c5b721e0e1a86d" providerId="Windows Live" clId="Web-{E8C8A8B2-7B1C-421B-BB76-6036943CA1AE}" dt="2023-12-09T18:06:48.510" v="85"/>
          <ac:spMkLst>
            <pc:docMk/>
            <pc:sldMk cId="2521921738" sldId="267"/>
            <ac:spMk id="3" creationId="{8A2AF3A0-12EF-6B7C-5596-F52F1DE64D4A}"/>
          </ac:spMkLst>
        </pc:spChg>
        <pc:spChg chg="del mod replId">
          <ac:chgData name="Марат Зимнуров" userId="15c5b721e0e1a86d" providerId="Windows Live" clId="Web-{E8C8A8B2-7B1C-421B-BB76-6036943CA1AE}" dt="2023-12-09T18:06:48.510" v="85"/>
          <ac:spMkLst>
            <pc:docMk/>
            <pc:sldMk cId="2521921738" sldId="267"/>
            <ac:spMk id="5" creationId="{7D8F6CFB-08AE-35DA-445B-4856F7019525}"/>
          </ac:spMkLst>
        </pc:spChg>
        <pc:spChg chg="del mod replId">
          <ac:chgData name="Марат Зимнуров" userId="15c5b721e0e1a86d" providerId="Windows Live" clId="Web-{E8C8A8B2-7B1C-421B-BB76-6036943CA1AE}" dt="2023-12-09T18:06:48.510" v="85"/>
          <ac:spMkLst>
            <pc:docMk/>
            <pc:sldMk cId="2521921738" sldId="267"/>
            <ac:spMk id="6" creationId="{8BD85921-C7FE-B6E9-3A00-DACC076AFE4C}"/>
          </ac:spMkLst>
        </pc:spChg>
        <pc:spChg chg="add">
          <ac:chgData name="Марат Зимнуров" userId="15c5b721e0e1a86d" providerId="Windows Live" clId="Web-{E8C8A8B2-7B1C-421B-BB76-6036943CA1AE}" dt="2023-12-09T18:06:48.510" v="85"/>
          <ac:spMkLst>
            <pc:docMk/>
            <pc:sldMk cId="2521921738" sldId="267"/>
            <ac:spMk id="8" creationId="{A27089E4-C4B8-47AC-BDA4-294EFA7CB6BF}"/>
          </ac:spMkLst>
        </pc:spChg>
        <pc:spChg chg="add">
          <ac:chgData name="Марат Зимнуров" userId="15c5b721e0e1a86d" providerId="Windows Live" clId="Web-{E8C8A8B2-7B1C-421B-BB76-6036943CA1AE}" dt="2023-12-09T18:06:48.510" v="85"/>
          <ac:spMkLst>
            <pc:docMk/>
            <pc:sldMk cId="2521921738" sldId="267"/>
            <ac:spMk id="10" creationId="{9BAFF925-4C7C-4B71-96F4-8FA90681BBF4}"/>
          </ac:spMkLst>
        </pc:spChg>
        <pc:grpChg chg="add">
          <ac:chgData name="Марат Зимнуров" userId="15c5b721e0e1a86d" providerId="Windows Live" clId="Web-{E8C8A8B2-7B1C-421B-BB76-6036943CA1AE}" dt="2023-12-09T18:06:48.510" v="85"/>
          <ac:grpSpMkLst>
            <pc:docMk/>
            <pc:sldMk cId="2521921738" sldId="267"/>
            <ac:grpSpMk id="16" creationId="{4BC3ACAC-BA31-4E67-A233-03EF1A10CF15}"/>
          </ac:grpSpMkLst>
        </pc:grpChg>
        <pc:cxnChg chg="add">
          <ac:chgData name="Марат Зимнуров" userId="15c5b721e0e1a86d" providerId="Windows Live" clId="Web-{E8C8A8B2-7B1C-421B-BB76-6036943CA1AE}" dt="2023-12-09T18:06:48.510" v="85"/>
          <ac:cxnSpMkLst>
            <pc:docMk/>
            <pc:sldMk cId="2521921738" sldId="267"/>
            <ac:cxnSpMk id="12" creationId="{E653C820-2172-42C6-B50F-FD47A634BCD1}"/>
          </ac:cxnSpMkLst>
        </pc:cxnChg>
        <pc:cxnChg chg="add">
          <ac:chgData name="Марат Зимнуров" userId="15c5b721e0e1a86d" providerId="Windows Live" clId="Web-{E8C8A8B2-7B1C-421B-BB76-6036943CA1AE}" dt="2023-12-09T18:06:48.510" v="85"/>
          <ac:cxnSpMkLst>
            <pc:docMk/>
            <pc:sldMk cId="2521921738" sldId="267"/>
            <ac:cxnSpMk id="14" creationId="{6FC534FC-C775-4490-AC5A-26BD39750A6E}"/>
          </ac:cxnSpMkLst>
        </pc:cxnChg>
      </pc:sldChg>
      <pc:sldChg chg="addSp delSp modSp mod setBg">
        <pc:chgData name="Марат Зимнуров" userId="15c5b721e0e1a86d" providerId="Windows Live" clId="Web-{E8C8A8B2-7B1C-421B-BB76-6036943CA1AE}" dt="2023-12-09T18:07:08.167" v="87"/>
        <pc:sldMkLst>
          <pc:docMk/>
          <pc:sldMk cId="4187090996" sldId="268"/>
        </pc:sldMkLst>
        <pc:spChg chg="add">
          <ac:chgData name="Марат Зимнуров" userId="15c5b721e0e1a86d" providerId="Windows Live" clId="Web-{E8C8A8B2-7B1C-421B-BB76-6036943CA1AE}" dt="2023-12-09T18:07:08.167" v="87"/>
          <ac:spMkLst>
            <pc:docMk/>
            <pc:sldMk cId="4187090996" sldId="268"/>
            <ac:spMk id="2" creationId="{1765D6C4-1AB4-1C9B-C89E-F67D4C648480}"/>
          </ac:spMkLst>
        </pc:spChg>
        <pc:spChg chg="add">
          <ac:chgData name="Марат Зимнуров" userId="15c5b721e0e1a86d" providerId="Windows Live" clId="Web-{E8C8A8B2-7B1C-421B-BB76-6036943CA1AE}" dt="2023-12-09T18:07:08.167" v="87"/>
          <ac:spMkLst>
            <pc:docMk/>
            <pc:sldMk cId="4187090996" sldId="268"/>
            <ac:spMk id="3" creationId="{30F513E4-8FDE-B0E8-7234-73531F31B07B}"/>
          </ac:spMkLst>
        </pc:spChg>
        <pc:spChg chg="del mod replId">
          <ac:chgData name="Марат Зимнуров" userId="15c5b721e0e1a86d" providerId="Windows Live" clId="Web-{E8C8A8B2-7B1C-421B-BB76-6036943CA1AE}" dt="2023-12-09T18:07:08.167" v="87"/>
          <ac:spMkLst>
            <pc:docMk/>
            <pc:sldMk cId="4187090996" sldId="268"/>
            <ac:spMk id="5" creationId="{06D41035-6CE4-815B-9214-478CDB78D590}"/>
          </ac:spMkLst>
        </pc:spChg>
        <pc:spChg chg="del mod replId">
          <ac:chgData name="Марат Зимнуров" userId="15c5b721e0e1a86d" providerId="Windows Live" clId="Web-{E8C8A8B2-7B1C-421B-BB76-6036943CA1AE}" dt="2023-12-09T18:07:08.167" v="87"/>
          <ac:spMkLst>
            <pc:docMk/>
            <pc:sldMk cId="4187090996" sldId="268"/>
            <ac:spMk id="6" creationId="{2959CCAD-4893-B863-A1D8-29DCBD45A740}"/>
          </ac:spMkLst>
        </pc:spChg>
        <pc:spChg chg="add">
          <ac:chgData name="Марат Зимнуров" userId="15c5b721e0e1a86d" providerId="Windows Live" clId="Web-{E8C8A8B2-7B1C-421B-BB76-6036943CA1AE}" dt="2023-12-09T18:07:08.167" v="87"/>
          <ac:spMkLst>
            <pc:docMk/>
            <pc:sldMk cId="4187090996" sldId="268"/>
            <ac:spMk id="8" creationId="{B3623F37-A8C4-480F-BCB1-CF9E49F0CF84}"/>
          </ac:spMkLst>
        </pc:spChg>
        <pc:spChg chg="add">
          <ac:chgData name="Марат Зимнуров" userId="15c5b721e0e1a86d" providerId="Windows Live" clId="Web-{E8C8A8B2-7B1C-421B-BB76-6036943CA1AE}" dt="2023-12-09T18:07:08.167" v="87"/>
          <ac:spMkLst>
            <pc:docMk/>
            <pc:sldMk cId="4187090996" sldId="268"/>
            <ac:spMk id="10" creationId="{FEA3E6C2-0820-41EE-816A-5D9A9CB330C8}"/>
          </ac:spMkLst>
        </pc:spChg>
        <pc:grpChg chg="add">
          <ac:chgData name="Марат Зимнуров" userId="15c5b721e0e1a86d" providerId="Windows Live" clId="Web-{E8C8A8B2-7B1C-421B-BB76-6036943CA1AE}" dt="2023-12-09T18:07:08.167" v="87"/>
          <ac:grpSpMkLst>
            <pc:docMk/>
            <pc:sldMk cId="4187090996" sldId="268"/>
            <ac:grpSpMk id="16" creationId="{B16AE491-4898-437E-9E32-86A2F192095E}"/>
          </ac:grpSpMkLst>
        </pc:grpChg>
        <pc:cxnChg chg="add">
          <ac:chgData name="Марат Зимнуров" userId="15c5b721e0e1a86d" providerId="Windows Live" clId="Web-{E8C8A8B2-7B1C-421B-BB76-6036943CA1AE}" dt="2023-12-09T18:07:08.167" v="87"/>
          <ac:cxnSpMkLst>
            <pc:docMk/>
            <pc:sldMk cId="4187090996" sldId="268"/>
            <ac:cxnSpMk id="12" creationId="{A2CF87F1-3B54-482D-A798-9F4A99449EC9}"/>
          </ac:cxnSpMkLst>
        </pc:cxnChg>
        <pc:cxnChg chg="add">
          <ac:chgData name="Марат Зимнуров" userId="15c5b721e0e1a86d" providerId="Windows Live" clId="Web-{E8C8A8B2-7B1C-421B-BB76-6036943CA1AE}" dt="2023-12-09T18:07:08.167" v="87"/>
          <ac:cxnSpMkLst>
            <pc:docMk/>
            <pc:sldMk cId="4187090996" sldId="268"/>
            <ac:cxnSpMk id="14" creationId="{C3994C9B-C550-4E20-89C5-83F12CB5A908}"/>
          </ac:cxnSpMkLst>
        </pc:cxnChg>
      </pc:sldChg>
      <pc:sldChg chg="addSp delSp modSp mod setBg">
        <pc:chgData name="Марат Зимнуров" userId="15c5b721e0e1a86d" providerId="Windows Live" clId="Web-{E8C8A8B2-7B1C-421B-BB76-6036943CA1AE}" dt="2023-12-09T18:07:20.949" v="93"/>
        <pc:sldMkLst>
          <pc:docMk/>
          <pc:sldMk cId="2365525916" sldId="269"/>
        </pc:sldMkLst>
        <pc:spChg chg="add">
          <ac:chgData name="Марат Зимнуров" userId="15c5b721e0e1a86d" providerId="Windows Live" clId="Web-{E8C8A8B2-7B1C-421B-BB76-6036943CA1AE}" dt="2023-12-09T18:07:20.949" v="93"/>
          <ac:spMkLst>
            <pc:docMk/>
            <pc:sldMk cId="2365525916" sldId="269"/>
            <ac:spMk id="2" creationId="{329E83AB-70A9-C6DE-305C-D67AC9309EF7}"/>
          </ac:spMkLst>
        </pc:spChg>
        <pc:spChg chg="add del">
          <ac:chgData name="Марат Зимнуров" userId="15c5b721e0e1a86d" providerId="Windows Live" clId="Web-{E8C8A8B2-7B1C-421B-BB76-6036943CA1AE}" dt="2023-12-09T18:07:20.934" v="90"/>
          <ac:spMkLst>
            <pc:docMk/>
            <pc:sldMk cId="2365525916" sldId="269"/>
            <ac:spMk id="2" creationId="{E5FE60C6-AB30-D923-78EE-FC69259249CC}"/>
          </ac:spMkLst>
        </pc:spChg>
        <pc:spChg chg="add del mod">
          <ac:chgData name="Марат Зимнуров" userId="15c5b721e0e1a86d" providerId="Windows Live" clId="Web-{E8C8A8B2-7B1C-421B-BB76-6036943CA1AE}" dt="2023-12-09T18:07:20.949" v="93"/>
          <ac:spMkLst>
            <pc:docMk/>
            <pc:sldMk cId="2365525916" sldId="269"/>
            <ac:spMk id="5" creationId="{357335A1-C660-BF16-F0E4-081B86427951}"/>
          </ac:spMkLst>
        </pc:spChg>
        <pc:spChg chg="add del">
          <ac:chgData name="Марат Зимнуров" userId="15c5b721e0e1a86d" providerId="Windows Live" clId="Web-{E8C8A8B2-7B1C-421B-BB76-6036943CA1AE}" dt="2023-12-09T18:07:20.934" v="90"/>
          <ac:spMkLst>
            <pc:docMk/>
            <pc:sldMk cId="2365525916" sldId="269"/>
            <ac:spMk id="13" creationId="{5DCB5928-DC7D-4612-9922-441966E15627}"/>
          </ac:spMkLst>
        </pc:spChg>
        <pc:spChg chg="add">
          <ac:chgData name="Марат Зимнуров" userId="15c5b721e0e1a86d" providerId="Windows Live" clId="Web-{E8C8A8B2-7B1C-421B-BB76-6036943CA1AE}" dt="2023-12-09T18:07:20.949" v="93"/>
          <ac:spMkLst>
            <pc:docMk/>
            <pc:sldMk cId="2365525916" sldId="269"/>
            <ac:spMk id="14" creationId="{C26461F4-2C12-4ED3-88C9-56749DA5EE6D}"/>
          </ac:spMkLst>
        </pc:spChg>
        <pc:spChg chg="add del">
          <ac:chgData name="Марат Зимнуров" userId="15c5b721e0e1a86d" providerId="Windows Live" clId="Web-{E8C8A8B2-7B1C-421B-BB76-6036943CA1AE}" dt="2023-12-09T18:07:20.934" v="90"/>
          <ac:spMkLst>
            <pc:docMk/>
            <pc:sldMk cId="2365525916" sldId="269"/>
            <ac:spMk id="15" creationId="{682C1161-1736-45EC-99B7-33F3CAE9D517}"/>
          </ac:spMkLst>
        </pc:spChg>
        <pc:spChg chg="add">
          <ac:chgData name="Марат Зимнуров" userId="15c5b721e0e1a86d" providerId="Windows Live" clId="Web-{E8C8A8B2-7B1C-421B-BB76-6036943CA1AE}" dt="2023-12-09T18:07:20.949" v="93"/>
          <ac:spMkLst>
            <pc:docMk/>
            <pc:sldMk cId="2365525916" sldId="269"/>
            <ac:spMk id="16" creationId="{4C5A6B52-D406-4165-9A59-CF5F32B132AD}"/>
          </ac:spMkLst>
        </pc:spChg>
        <pc:spChg chg="add del">
          <ac:chgData name="Марат Зимнуров" userId="15c5b721e0e1a86d" providerId="Windows Live" clId="Web-{E8C8A8B2-7B1C-421B-BB76-6036943CA1AE}" dt="2023-12-09T18:07:20.934" v="90"/>
          <ac:spMkLst>
            <pc:docMk/>
            <pc:sldMk cId="2365525916" sldId="269"/>
            <ac:spMk id="17" creationId="{84D4DDB8-B68F-45B0-9F62-C4279996F672}"/>
          </ac:spMkLst>
        </pc:spChg>
        <pc:spChg chg="add del">
          <ac:chgData name="Марат Зимнуров" userId="15c5b721e0e1a86d" providerId="Windows Live" clId="Web-{E8C8A8B2-7B1C-421B-BB76-6036943CA1AE}" dt="2023-12-09T18:07:20.934" v="90"/>
          <ac:spMkLst>
            <pc:docMk/>
            <pc:sldMk cId="2365525916" sldId="269"/>
            <ac:spMk id="19" creationId="{AF2F604E-43BE-4DC3-B983-E071523364F8}"/>
          </ac:spMkLst>
        </pc:spChg>
        <pc:spChg chg="add del">
          <ac:chgData name="Марат Зимнуров" userId="15c5b721e0e1a86d" providerId="Windows Live" clId="Web-{E8C8A8B2-7B1C-421B-BB76-6036943CA1AE}" dt="2023-12-09T18:07:20.934" v="90"/>
          <ac:spMkLst>
            <pc:docMk/>
            <pc:sldMk cId="2365525916" sldId="269"/>
            <ac:spMk id="21" creationId="{08C9B587-E65E-4B52-B37C-ABEBB6E87928}"/>
          </ac:spMkLst>
        </pc:spChg>
        <pc:spChg chg="add del mod replId">
          <ac:chgData name="Марат Зимнуров" userId="15c5b721e0e1a86d" providerId="Windows Live" clId="Web-{E8C8A8B2-7B1C-421B-BB76-6036943CA1AE}" dt="2023-12-09T18:07:20.949" v="93"/>
          <ac:spMkLst>
            <pc:docMk/>
            <pc:sldMk cId="2365525916" sldId="269"/>
            <ac:spMk id="26" creationId="{52D53D20-522F-87AA-0A19-96AC742DFFAE}"/>
          </ac:spMkLst>
        </pc:spChg>
        <pc:grpChg chg="add">
          <ac:chgData name="Марат Зимнуров" userId="15c5b721e0e1a86d" providerId="Windows Live" clId="Web-{E8C8A8B2-7B1C-421B-BB76-6036943CA1AE}" dt="2023-12-09T18:07:20.949" v="93"/>
          <ac:grpSpMkLst>
            <pc:docMk/>
            <pc:sldMk cId="2365525916" sldId="269"/>
            <ac:grpSpMk id="22" creationId="{FC85711F-5401-4B7B-A57B-64A77BBD6599}"/>
          </ac:grpSpMkLst>
        </pc:grpChg>
        <pc:graphicFrameChg chg="del">
          <ac:chgData name="Марат Зимнуров" userId="15c5b721e0e1a86d" providerId="Windows Live" clId="Web-{E8C8A8B2-7B1C-421B-BB76-6036943CA1AE}" dt="2023-12-09T18:02:12.216" v="52"/>
          <ac:graphicFrameMkLst>
            <pc:docMk/>
            <pc:sldMk cId="2365525916" sldId="269"/>
            <ac:graphicFrameMk id="4" creationId="{98AF39B1-4223-4788-A360-584ADDBFFB18}"/>
          </ac:graphicFrameMkLst>
        </pc:graphicFrameChg>
        <pc:graphicFrameChg chg="add del">
          <ac:chgData name="Марат Зимнуров" userId="15c5b721e0e1a86d" providerId="Windows Live" clId="Web-{E8C8A8B2-7B1C-421B-BB76-6036943CA1AE}" dt="2023-12-09T18:07:20.934" v="90"/>
          <ac:graphicFrameMkLst>
            <pc:docMk/>
            <pc:sldMk cId="2365525916" sldId="269"/>
            <ac:graphicFrameMk id="8" creationId="{639ACBB4-8E64-C685-EDB2-150F9BC3515C}"/>
          </ac:graphicFrameMkLst>
        </pc:graphicFrameChg>
        <pc:graphicFrameChg chg="add del mod replId modGraphic">
          <ac:chgData name="Марат Зимнуров" userId="15c5b721e0e1a86d" providerId="Windows Live" clId="Web-{E8C8A8B2-7B1C-421B-BB76-6036943CA1AE}" dt="2023-12-09T18:07:20.949" v="93"/>
          <ac:graphicFrameMkLst>
            <pc:docMk/>
            <pc:sldMk cId="2365525916" sldId="269"/>
            <ac:graphicFrameMk id="8" creationId="{A2FE8497-2054-2DA1-5B94-F096D83294F9}"/>
          </ac:graphicFrameMkLst>
        </pc:graphicFrameChg>
        <pc:graphicFrameChg chg="add">
          <ac:chgData name="Марат Зимнуров" userId="15c5b721e0e1a86d" providerId="Windows Live" clId="Web-{E8C8A8B2-7B1C-421B-BB76-6036943CA1AE}" dt="2023-12-09T18:07:20.949" v="93"/>
          <ac:graphicFrameMkLst>
            <pc:docMk/>
            <pc:sldMk cId="2365525916" sldId="269"/>
            <ac:graphicFrameMk id="25" creationId="{61369CE8-E82B-A8BA-D979-01484CE1744D}"/>
          </ac:graphicFrameMkLst>
        </pc:graphicFrameChg>
        <pc:cxnChg chg="add">
          <ac:chgData name="Марат Зимнуров" userId="15c5b721e0e1a86d" providerId="Windows Live" clId="Web-{E8C8A8B2-7B1C-421B-BB76-6036943CA1AE}" dt="2023-12-09T18:07:20.949" v="93"/>
          <ac:cxnSpMkLst>
            <pc:docMk/>
            <pc:sldMk cId="2365525916" sldId="269"/>
            <ac:cxnSpMk id="18" creationId="{3B6E0DD6-137C-4602-8B4C-76B9FD467AA6}"/>
          </ac:cxnSpMkLst>
        </pc:cxnChg>
        <pc:cxnChg chg="add">
          <ac:chgData name="Марат Зимнуров" userId="15c5b721e0e1a86d" providerId="Windows Live" clId="Web-{E8C8A8B2-7B1C-421B-BB76-6036943CA1AE}" dt="2023-12-09T18:07:20.949" v="93"/>
          <ac:cxnSpMkLst>
            <pc:docMk/>
            <pc:sldMk cId="2365525916" sldId="269"/>
            <ac:cxnSpMk id="20" creationId="{0AA7C39F-2A7A-43C9-9B03-E9F6FE9A63BE}"/>
          </ac:cxnSpMkLst>
        </pc:cxnChg>
      </pc:sldChg>
      <pc:sldChg chg="addSp delSp modSp">
        <pc:chgData name="Марат Зимнуров" userId="15c5b721e0e1a86d" providerId="Windows Live" clId="Web-{E8C8A8B2-7B1C-421B-BB76-6036943CA1AE}" dt="2023-12-09T18:07:45.919" v="95"/>
        <pc:sldMkLst>
          <pc:docMk/>
          <pc:sldMk cId="3026012749" sldId="270"/>
        </pc:sldMkLst>
        <pc:spChg chg="add">
          <ac:chgData name="Марат Зимнуров" userId="15c5b721e0e1a86d" providerId="Windows Live" clId="Web-{E8C8A8B2-7B1C-421B-BB76-6036943CA1AE}" dt="2023-12-09T18:07:45.919" v="95"/>
          <ac:spMkLst>
            <pc:docMk/>
            <pc:sldMk cId="3026012749" sldId="270"/>
            <ac:spMk id="2" creationId="{08298821-CF7B-21EA-A6E6-CB464CDECAE2}"/>
          </ac:spMkLst>
        </pc:spChg>
        <pc:spChg chg="del">
          <ac:chgData name="Марат Зимнуров" userId="15c5b721e0e1a86d" providerId="Windows Live" clId="Web-{E8C8A8B2-7B1C-421B-BB76-6036943CA1AE}" dt="2023-12-09T18:07:45.919" v="95"/>
          <ac:spMkLst>
            <pc:docMk/>
            <pc:sldMk cId="3026012749" sldId="270"/>
            <ac:spMk id="3" creationId="{9134A5EF-9220-AAD0-838F-4193D6E7955D}"/>
          </ac:spMkLst>
        </pc:spChg>
        <pc:spChg chg="del mod replId">
          <ac:chgData name="Марат Зимнуров" userId="15c5b721e0e1a86d" providerId="Windows Live" clId="Web-{E8C8A8B2-7B1C-421B-BB76-6036943CA1AE}" dt="2023-12-09T18:07:45.919" v="95"/>
          <ac:spMkLst>
            <pc:docMk/>
            <pc:sldMk cId="3026012749" sldId="270"/>
            <ac:spMk id="6" creationId="{2FD23E1D-D011-8FDD-E3BC-FE1D6E940644}"/>
          </ac:spMkLst>
        </pc:spChg>
        <pc:graphicFrameChg chg="add">
          <ac:chgData name="Марат Зимнуров" userId="15c5b721e0e1a86d" providerId="Windows Live" clId="Web-{E8C8A8B2-7B1C-421B-BB76-6036943CA1AE}" dt="2023-12-09T18:07:45.919" v="95"/>
          <ac:graphicFrameMkLst>
            <pc:docMk/>
            <pc:sldMk cId="3026012749" sldId="270"/>
            <ac:graphicFrameMk id="5" creationId="{BBD1F13C-0A05-92D9-BA77-27D7DA5251E7}"/>
          </ac:graphicFrameMkLst>
        </pc:graphicFrameChg>
      </pc:sldChg>
      <pc:sldChg chg="addSp delSp modSp mod setBg">
        <pc:chgData name="Марат Зимнуров" userId="15c5b721e0e1a86d" providerId="Windows Live" clId="Web-{E8C8A8B2-7B1C-421B-BB76-6036943CA1AE}" dt="2023-12-09T18:08:25.733" v="105"/>
        <pc:sldMkLst>
          <pc:docMk/>
          <pc:sldMk cId="608325110" sldId="271"/>
        </pc:sldMkLst>
        <pc:spChg chg="add">
          <ac:chgData name="Марат Зимнуров" userId="15c5b721e0e1a86d" providerId="Windows Live" clId="Web-{E8C8A8B2-7B1C-421B-BB76-6036943CA1AE}" dt="2023-12-09T18:08:25.733" v="105"/>
          <ac:spMkLst>
            <pc:docMk/>
            <pc:sldMk cId="608325110" sldId="271"/>
            <ac:spMk id="2" creationId="{15F6F69D-0FD0-B5A5-18D8-41F1932D1182}"/>
          </ac:spMkLst>
        </pc:spChg>
        <pc:spChg chg="add del">
          <ac:chgData name="Марат Зимнуров" userId="15c5b721e0e1a86d" providerId="Windows Live" clId="Web-{E8C8A8B2-7B1C-421B-BB76-6036943CA1AE}" dt="2023-12-09T18:08:22.093" v="98"/>
          <ac:spMkLst>
            <pc:docMk/>
            <pc:sldMk cId="608325110" sldId="271"/>
            <ac:spMk id="2" creationId="{22BA519D-EBE3-FA4E-7A96-02C0E70F9924}"/>
          </ac:spMkLst>
        </pc:spChg>
        <pc:spChg chg="add del">
          <ac:chgData name="Марат Зимнуров" userId="15c5b721e0e1a86d" providerId="Windows Live" clId="Web-{E8C8A8B2-7B1C-421B-BB76-6036943CA1AE}" dt="2023-12-09T18:08:25.702" v="102"/>
          <ac:spMkLst>
            <pc:docMk/>
            <pc:sldMk cId="608325110" sldId="271"/>
            <ac:spMk id="2" creationId="{27413855-A361-2746-75BB-7CE8E7E3FEBD}"/>
          </ac:spMkLst>
        </pc:spChg>
        <pc:spChg chg="add del mod">
          <ac:chgData name="Марат Зимнуров" userId="15c5b721e0e1a86d" providerId="Windows Live" clId="Web-{E8C8A8B2-7B1C-421B-BB76-6036943CA1AE}" dt="2023-12-09T18:08:25.733" v="105"/>
          <ac:spMkLst>
            <pc:docMk/>
            <pc:sldMk cId="608325110" sldId="271"/>
            <ac:spMk id="3" creationId="{30A4B89E-202D-E83A-B8A4-A7A8EFAC26DF}"/>
          </ac:spMkLst>
        </pc:spChg>
        <pc:spChg chg="add del">
          <ac:chgData name="Марат Зимнуров" userId="15c5b721e0e1a86d" providerId="Windows Live" clId="Web-{E8C8A8B2-7B1C-421B-BB76-6036943CA1AE}" dt="2023-12-09T18:08:25.702" v="102"/>
          <ac:spMkLst>
            <pc:docMk/>
            <pc:sldMk cId="608325110" sldId="271"/>
            <ac:spMk id="7" creationId="{37A4D42C-B177-74C6-C6E9-92654F12AD7A}"/>
          </ac:spMkLst>
        </pc:spChg>
        <pc:spChg chg="add del">
          <ac:chgData name="Марат Зимнуров" userId="15c5b721e0e1a86d" providerId="Windows Live" clId="Web-{E8C8A8B2-7B1C-421B-BB76-6036943CA1AE}" dt="2023-12-09T18:08:25.702" v="102"/>
          <ac:spMkLst>
            <pc:docMk/>
            <pc:sldMk cId="608325110" sldId="271"/>
            <ac:spMk id="8" creationId="{B3623F37-A8C4-480F-BCB1-CF9E49F0CF84}"/>
          </ac:spMkLst>
        </pc:spChg>
        <pc:spChg chg="add del">
          <ac:chgData name="Марат Зимнуров" userId="15c5b721e0e1a86d" providerId="Windows Live" clId="Web-{E8C8A8B2-7B1C-421B-BB76-6036943CA1AE}" dt="2023-12-09T18:08:25.702" v="102"/>
          <ac:spMkLst>
            <pc:docMk/>
            <pc:sldMk cId="608325110" sldId="271"/>
            <ac:spMk id="10" creationId="{FEA3E6C2-0820-41EE-816A-5D9A9CB330C8}"/>
          </ac:spMkLst>
        </pc:spChg>
        <pc:spChg chg="add del mod replId">
          <ac:chgData name="Марат Зимнуров" userId="15c5b721e0e1a86d" providerId="Windows Live" clId="Web-{E8C8A8B2-7B1C-421B-BB76-6036943CA1AE}" dt="2023-12-09T18:08:25.733" v="105"/>
          <ac:spMkLst>
            <pc:docMk/>
            <pc:sldMk cId="608325110" sldId="271"/>
            <ac:spMk id="21" creationId="{4553DDF8-DD47-0ABC-1255-442E4C361D68}"/>
          </ac:spMkLst>
        </pc:spChg>
        <pc:grpChg chg="add del">
          <ac:chgData name="Марат Зимнуров" userId="15c5b721e0e1a86d" providerId="Windows Live" clId="Web-{E8C8A8B2-7B1C-421B-BB76-6036943CA1AE}" dt="2023-12-09T18:08:25.702" v="102"/>
          <ac:grpSpMkLst>
            <pc:docMk/>
            <pc:sldMk cId="608325110" sldId="271"/>
            <ac:grpSpMk id="16" creationId="{B16AE491-4898-437E-9E32-86A2F192095E}"/>
          </ac:grpSpMkLst>
        </pc:grpChg>
        <pc:graphicFrameChg chg="add del">
          <ac:chgData name="Марат Зимнуров" userId="15c5b721e0e1a86d" providerId="Windows Live" clId="Web-{E8C8A8B2-7B1C-421B-BB76-6036943CA1AE}" dt="2023-12-09T18:08:22.093" v="98"/>
          <ac:graphicFrameMkLst>
            <pc:docMk/>
            <pc:sldMk cId="608325110" sldId="271"/>
            <ac:graphicFrameMk id="5" creationId="{2F81A48B-D5A2-8988-E2AC-BD68CB13E971}"/>
          </ac:graphicFrameMkLst>
        </pc:graphicFrameChg>
        <pc:graphicFrameChg chg="add">
          <ac:chgData name="Марат Зимнуров" userId="15c5b721e0e1a86d" providerId="Windows Live" clId="Web-{E8C8A8B2-7B1C-421B-BB76-6036943CA1AE}" dt="2023-12-09T18:08:25.733" v="105"/>
          <ac:graphicFrameMkLst>
            <pc:docMk/>
            <pc:sldMk cId="608325110" sldId="271"/>
            <ac:graphicFrameMk id="20" creationId="{53D437E0-C1E9-7336-A0E2-8CD8F165DB87}"/>
          </ac:graphicFrameMkLst>
        </pc:graphicFrameChg>
        <pc:cxnChg chg="add del">
          <ac:chgData name="Марат Зимнуров" userId="15c5b721e0e1a86d" providerId="Windows Live" clId="Web-{E8C8A8B2-7B1C-421B-BB76-6036943CA1AE}" dt="2023-12-09T18:08:25.702" v="102"/>
          <ac:cxnSpMkLst>
            <pc:docMk/>
            <pc:sldMk cId="608325110" sldId="271"/>
            <ac:cxnSpMk id="12" creationId="{A2CF87F1-3B54-482D-A798-9F4A99449EC9}"/>
          </ac:cxnSpMkLst>
        </pc:cxnChg>
        <pc:cxnChg chg="add del">
          <ac:chgData name="Марат Зимнуров" userId="15c5b721e0e1a86d" providerId="Windows Live" clId="Web-{E8C8A8B2-7B1C-421B-BB76-6036943CA1AE}" dt="2023-12-09T18:08:25.702" v="102"/>
          <ac:cxnSpMkLst>
            <pc:docMk/>
            <pc:sldMk cId="608325110" sldId="271"/>
            <ac:cxnSpMk id="14" creationId="{C3994C9B-C550-4E20-89C5-83F12CB5A908}"/>
          </ac:cxnSpMkLst>
        </pc:cxnChg>
      </pc:sldChg>
      <pc:sldChg chg="addSp delSp modSp new mod setBg">
        <pc:chgData name="Марат Зимнуров" userId="15c5b721e0e1a86d" providerId="Windows Live" clId="Web-{E8C8A8B2-7B1C-421B-BB76-6036943CA1AE}" dt="2023-12-09T18:09:42.753" v="107"/>
        <pc:sldMkLst>
          <pc:docMk/>
          <pc:sldMk cId="21289101" sldId="272"/>
        </pc:sldMkLst>
        <pc:spChg chg="add">
          <ac:chgData name="Марат Зимнуров" userId="15c5b721e0e1a86d" providerId="Windows Live" clId="Web-{E8C8A8B2-7B1C-421B-BB76-6036943CA1AE}" dt="2023-12-09T18:09:42.753" v="107"/>
          <ac:spMkLst>
            <pc:docMk/>
            <pc:sldMk cId="21289101" sldId="272"/>
            <ac:spMk id="2" creationId="{976C1E5B-2B44-53A1-AB96-9BCE37F1A2A1}"/>
          </ac:spMkLst>
        </pc:spChg>
        <pc:spChg chg="add">
          <ac:chgData name="Марат Зимнуров" userId="15c5b721e0e1a86d" providerId="Windows Live" clId="Web-{E8C8A8B2-7B1C-421B-BB76-6036943CA1AE}" dt="2023-12-09T18:09:42.753" v="107"/>
          <ac:spMkLst>
            <pc:docMk/>
            <pc:sldMk cId="21289101" sldId="272"/>
            <ac:spMk id="3" creationId="{BDD40499-6DE1-E8B8-99B9-3858F4F86657}"/>
          </ac:spMkLst>
        </pc:spChg>
        <pc:spChg chg="del mod replId">
          <ac:chgData name="Марат Зимнуров" userId="15c5b721e0e1a86d" providerId="Windows Live" clId="Web-{E8C8A8B2-7B1C-421B-BB76-6036943CA1AE}" dt="2023-12-09T18:09:42.753" v="107"/>
          <ac:spMkLst>
            <pc:docMk/>
            <pc:sldMk cId="21289101" sldId="272"/>
            <ac:spMk id="5" creationId="{55B602B4-CFB8-5F59-1E87-B81E68609EA3}"/>
          </ac:spMkLst>
        </pc:spChg>
        <pc:spChg chg="del mod replId">
          <ac:chgData name="Марат Зимнуров" userId="15c5b721e0e1a86d" providerId="Windows Live" clId="Web-{E8C8A8B2-7B1C-421B-BB76-6036943CA1AE}" dt="2023-12-09T18:09:42.753" v="107"/>
          <ac:spMkLst>
            <pc:docMk/>
            <pc:sldMk cId="21289101" sldId="272"/>
            <ac:spMk id="6" creationId="{8E24397D-CA3B-20D1-8FF4-DDABDBC0989A}"/>
          </ac:spMkLst>
        </pc:spChg>
        <pc:spChg chg="add">
          <ac:chgData name="Марат Зимнуров" userId="15c5b721e0e1a86d" providerId="Windows Live" clId="Web-{E8C8A8B2-7B1C-421B-BB76-6036943CA1AE}" dt="2023-12-09T18:09:42.753" v="107"/>
          <ac:spMkLst>
            <pc:docMk/>
            <pc:sldMk cId="21289101" sldId="272"/>
            <ac:spMk id="8" creationId="{B3623F37-A8C4-480F-BCB1-CF9E49F0CF84}"/>
          </ac:spMkLst>
        </pc:spChg>
        <pc:spChg chg="add">
          <ac:chgData name="Марат Зимнуров" userId="15c5b721e0e1a86d" providerId="Windows Live" clId="Web-{E8C8A8B2-7B1C-421B-BB76-6036943CA1AE}" dt="2023-12-09T18:09:42.753" v="107"/>
          <ac:spMkLst>
            <pc:docMk/>
            <pc:sldMk cId="21289101" sldId="272"/>
            <ac:spMk id="10" creationId="{FEA3E6C2-0820-41EE-816A-5D9A9CB330C8}"/>
          </ac:spMkLst>
        </pc:spChg>
        <pc:grpChg chg="add">
          <ac:chgData name="Марат Зимнуров" userId="15c5b721e0e1a86d" providerId="Windows Live" clId="Web-{E8C8A8B2-7B1C-421B-BB76-6036943CA1AE}" dt="2023-12-09T18:09:42.753" v="107"/>
          <ac:grpSpMkLst>
            <pc:docMk/>
            <pc:sldMk cId="21289101" sldId="272"/>
            <ac:grpSpMk id="16" creationId="{B16AE491-4898-437E-9E32-86A2F192095E}"/>
          </ac:grpSpMkLst>
        </pc:grpChg>
        <pc:cxnChg chg="add">
          <ac:chgData name="Марат Зимнуров" userId="15c5b721e0e1a86d" providerId="Windows Live" clId="Web-{E8C8A8B2-7B1C-421B-BB76-6036943CA1AE}" dt="2023-12-09T18:09:42.753" v="107"/>
          <ac:cxnSpMkLst>
            <pc:docMk/>
            <pc:sldMk cId="21289101" sldId="272"/>
            <ac:cxnSpMk id="12" creationId="{A2CF87F1-3B54-482D-A798-9F4A99449EC9}"/>
          </ac:cxnSpMkLst>
        </pc:cxnChg>
        <pc:cxnChg chg="add">
          <ac:chgData name="Марат Зимнуров" userId="15c5b721e0e1a86d" providerId="Windows Live" clId="Web-{E8C8A8B2-7B1C-421B-BB76-6036943CA1AE}" dt="2023-12-09T18:09:42.753" v="107"/>
          <ac:cxnSpMkLst>
            <pc:docMk/>
            <pc:sldMk cId="21289101" sldId="272"/>
            <ac:cxnSpMk id="14" creationId="{C3994C9B-C550-4E20-89C5-83F12CB5A908}"/>
          </ac:cxnSpMkLst>
        </pc:cxnChg>
      </pc:sldChg>
    </pc:docChg>
  </pc:docChgLst>
  <pc:docChgLst>
    <pc:chgData name="Марат Зимнуров" userId="15c5b721e0e1a86d" providerId="Windows Live" clId="Web-{77F40E23-6522-4775-8D43-E0C24152CB39}"/>
    <pc:docChg chg="addSld modSld">
      <pc:chgData name="Марат Зимнуров" userId="15c5b721e0e1a86d" providerId="Windows Live" clId="Web-{77F40E23-6522-4775-8D43-E0C24152CB39}" dt="2023-12-09T17:58:52.189" v="18" actId="20577"/>
      <pc:docMkLst>
        <pc:docMk/>
      </pc:docMkLst>
      <pc:sldChg chg="modSp new">
        <pc:chgData name="Марат Зимнуров" userId="15c5b721e0e1a86d" providerId="Windows Live" clId="Web-{77F40E23-6522-4775-8D43-E0C24152CB39}" dt="2023-12-09T17:57:55.594" v="7" actId="20577"/>
        <pc:sldMkLst>
          <pc:docMk/>
          <pc:sldMk cId="3026012749" sldId="270"/>
        </pc:sldMkLst>
        <pc:spChg chg="mod">
          <ac:chgData name="Марат Зимнуров" userId="15c5b721e0e1a86d" providerId="Windows Live" clId="Web-{77F40E23-6522-4775-8D43-E0C24152CB39}" dt="2023-12-09T17:57:55.594" v="7" actId="20577"/>
          <ac:spMkLst>
            <pc:docMk/>
            <pc:sldMk cId="3026012749" sldId="270"/>
            <ac:spMk id="3" creationId="{9134A5EF-9220-AAD0-838F-4193D6E7955D}"/>
          </ac:spMkLst>
        </pc:spChg>
        <pc:spChg chg="mod">
          <ac:chgData name="Марат Зимнуров" userId="15c5b721e0e1a86d" providerId="Windows Live" clId="Web-{77F40E23-6522-4775-8D43-E0C24152CB39}" dt="2023-12-09T17:57:46.953" v="4" actId="20577"/>
          <ac:spMkLst>
            <pc:docMk/>
            <pc:sldMk cId="3026012749" sldId="270"/>
            <ac:spMk id="6" creationId="{2FD23E1D-D011-8FDD-E3BC-FE1D6E940644}"/>
          </ac:spMkLst>
        </pc:spChg>
      </pc:sldChg>
      <pc:sldChg chg="modSp new">
        <pc:chgData name="Марат Зимнуров" userId="15c5b721e0e1a86d" providerId="Windows Live" clId="Web-{77F40E23-6522-4775-8D43-E0C24152CB39}" dt="2023-12-09T17:58:52.189" v="18" actId="20577"/>
        <pc:sldMkLst>
          <pc:docMk/>
          <pc:sldMk cId="608325110" sldId="271"/>
        </pc:sldMkLst>
        <pc:spChg chg="mod">
          <ac:chgData name="Марат Зимнуров" userId="15c5b721e0e1a86d" providerId="Windows Live" clId="Web-{77F40E23-6522-4775-8D43-E0C24152CB39}" dt="2023-12-09T17:58:52.189" v="18" actId="20577"/>
          <ac:spMkLst>
            <pc:docMk/>
            <pc:sldMk cId="608325110" sldId="271"/>
            <ac:spMk id="3" creationId="{30A4B89E-202D-E83A-B8A4-A7A8EFAC26DF}"/>
          </ac:spMkLst>
        </pc:spChg>
        <pc:spChg chg="mod">
          <ac:chgData name="Марат Зимнуров" userId="15c5b721e0e1a86d" providerId="Windows Live" clId="Web-{77F40E23-6522-4775-8D43-E0C24152CB39}" dt="2023-12-09T17:58:32.892" v="11" actId="20577"/>
          <ac:spMkLst>
            <pc:docMk/>
            <pc:sldMk cId="608325110" sldId="271"/>
            <ac:spMk id="21" creationId="{4553DDF8-DD47-0ABC-1255-442E4C361D68}"/>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18.svg"/></Relationships>
</file>

<file path=ppt/diagrams/_rels/data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17.png"/><Relationship Id="rId7" Type="http://schemas.openxmlformats.org/officeDocument/2006/relationships/image" Target="../media/image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18.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4B35AA-39E5-4A3E-999D-98E972908375}"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8281360-A7C1-4435-B828-221E63A7A43E}">
      <dgm:prSet/>
      <dgm:spPr/>
      <dgm:t>
        <a:bodyPr/>
        <a:lstStyle/>
        <a:p>
          <a:pPr>
            <a:lnSpc>
              <a:spcPct val="100000"/>
            </a:lnSpc>
          </a:pPr>
          <a:r>
            <a:rPr lang="ru-RU"/>
            <a:t>Also known as "plugin" or "hierarchical."</a:t>
          </a:r>
          <a:endParaRPr lang="en-US"/>
        </a:p>
      </dgm:t>
    </dgm:pt>
    <dgm:pt modelId="{5AA20A62-F345-4B09-AA17-33CCB2B2AF19}" type="parTrans" cxnId="{7AB3302F-8337-4362-9495-CCB8B43B2E6E}">
      <dgm:prSet/>
      <dgm:spPr/>
      <dgm:t>
        <a:bodyPr/>
        <a:lstStyle/>
        <a:p>
          <a:endParaRPr lang="en-US"/>
        </a:p>
      </dgm:t>
    </dgm:pt>
    <dgm:pt modelId="{704BF38C-F639-4C03-8AA4-2E47F2FB3322}" type="sibTrans" cxnId="{7AB3302F-8337-4362-9495-CCB8B43B2E6E}">
      <dgm:prSet/>
      <dgm:spPr/>
      <dgm:t>
        <a:bodyPr/>
        <a:lstStyle/>
        <a:p>
          <a:endParaRPr lang="en-US"/>
        </a:p>
      </dgm:t>
    </dgm:pt>
    <dgm:pt modelId="{8762B364-E8A4-4114-87CC-4B6639FBAED7}">
      <dgm:prSet/>
      <dgm:spPr/>
      <dgm:t>
        <a:bodyPr/>
        <a:lstStyle/>
        <a:p>
          <a:pPr>
            <a:lnSpc>
              <a:spcPct val="100000"/>
            </a:lnSpc>
          </a:pPr>
          <a:r>
            <a:rPr lang="ru-RU"/>
            <a:t>Organizes system components into layers, with each layer interacting only with adjacent layers.</a:t>
          </a:r>
          <a:endParaRPr lang="en-US"/>
        </a:p>
      </dgm:t>
    </dgm:pt>
    <dgm:pt modelId="{514E674C-F794-4FA7-BD3A-846DFE9B8A20}" type="parTrans" cxnId="{26AA1E91-9A0C-4B65-9318-2D6D72881A54}">
      <dgm:prSet/>
      <dgm:spPr/>
      <dgm:t>
        <a:bodyPr/>
        <a:lstStyle/>
        <a:p>
          <a:endParaRPr lang="en-US"/>
        </a:p>
      </dgm:t>
    </dgm:pt>
    <dgm:pt modelId="{1552EBB0-B776-43EA-A684-E0C82F06A1A8}" type="sibTrans" cxnId="{26AA1E91-9A0C-4B65-9318-2D6D72881A54}">
      <dgm:prSet/>
      <dgm:spPr/>
      <dgm:t>
        <a:bodyPr/>
        <a:lstStyle/>
        <a:p>
          <a:endParaRPr lang="en-US"/>
        </a:p>
      </dgm:t>
    </dgm:pt>
    <dgm:pt modelId="{5209860A-628D-486A-9248-5283D4308D02}">
      <dgm:prSet/>
      <dgm:spPr/>
      <dgm:t>
        <a:bodyPr/>
        <a:lstStyle/>
        <a:p>
          <a:pPr>
            <a:lnSpc>
              <a:spcPct val="100000"/>
            </a:lnSpc>
          </a:pPr>
          <a:r>
            <a:rPr lang="ru-RU"/>
            <a:t>Key advantages: transparency, development convenience, suitable for projects of varying scales.</a:t>
          </a:r>
          <a:endParaRPr lang="en-US"/>
        </a:p>
      </dgm:t>
    </dgm:pt>
    <dgm:pt modelId="{B791E4F0-1382-4252-BC13-B91B70DF6F4B}" type="parTrans" cxnId="{C6D1B737-38E3-45B4-A963-C33CF0F1CC68}">
      <dgm:prSet/>
      <dgm:spPr/>
      <dgm:t>
        <a:bodyPr/>
        <a:lstStyle/>
        <a:p>
          <a:endParaRPr lang="en-US"/>
        </a:p>
      </dgm:t>
    </dgm:pt>
    <dgm:pt modelId="{33F71FAA-5D2A-4C06-A3BA-F28EF25CA666}" type="sibTrans" cxnId="{C6D1B737-38E3-45B4-A963-C33CF0F1CC68}">
      <dgm:prSet/>
      <dgm:spPr/>
      <dgm:t>
        <a:bodyPr/>
        <a:lstStyle/>
        <a:p>
          <a:endParaRPr lang="en-US"/>
        </a:p>
      </dgm:t>
    </dgm:pt>
    <dgm:pt modelId="{B19E42D2-5D36-4A80-919E-D182C15BFB13}" type="pres">
      <dgm:prSet presAssocID="{0C4B35AA-39E5-4A3E-999D-98E972908375}" presName="root" presStyleCnt="0">
        <dgm:presLayoutVars>
          <dgm:dir/>
          <dgm:resizeHandles val="exact"/>
        </dgm:presLayoutVars>
      </dgm:prSet>
      <dgm:spPr/>
    </dgm:pt>
    <dgm:pt modelId="{F45EB369-3AA0-4E86-9F13-BFBFDD00CD21}" type="pres">
      <dgm:prSet presAssocID="{08281360-A7C1-4435-B828-221E63A7A43E}" presName="compNode" presStyleCnt="0"/>
      <dgm:spPr/>
    </dgm:pt>
    <dgm:pt modelId="{1BF57CAD-032B-4BC9-B18D-BC2601CD242C}" type="pres">
      <dgm:prSet presAssocID="{08281360-A7C1-4435-B828-221E63A7A4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roup of People"/>
        </a:ext>
      </dgm:extLst>
    </dgm:pt>
    <dgm:pt modelId="{BD39AEF3-276A-4777-BD22-EEA59FCE612C}" type="pres">
      <dgm:prSet presAssocID="{08281360-A7C1-4435-B828-221E63A7A43E}" presName="spaceRect" presStyleCnt="0"/>
      <dgm:spPr/>
    </dgm:pt>
    <dgm:pt modelId="{DC130D89-99E4-41C9-9FFC-37F1C4E49326}" type="pres">
      <dgm:prSet presAssocID="{08281360-A7C1-4435-B828-221E63A7A43E}" presName="textRect" presStyleLbl="revTx" presStyleIdx="0" presStyleCnt="3">
        <dgm:presLayoutVars>
          <dgm:chMax val="1"/>
          <dgm:chPref val="1"/>
        </dgm:presLayoutVars>
      </dgm:prSet>
      <dgm:spPr/>
    </dgm:pt>
    <dgm:pt modelId="{D661E080-FC9A-45DF-8466-88FBFBD28A7F}" type="pres">
      <dgm:prSet presAssocID="{704BF38C-F639-4C03-8AA4-2E47F2FB3322}" presName="sibTrans" presStyleCnt="0"/>
      <dgm:spPr/>
    </dgm:pt>
    <dgm:pt modelId="{5D7610B0-556A-4574-8655-3CACED5F2E6B}" type="pres">
      <dgm:prSet presAssocID="{8762B364-E8A4-4114-87CC-4B6639FBAED7}" presName="compNode" presStyleCnt="0"/>
      <dgm:spPr/>
    </dgm:pt>
    <dgm:pt modelId="{97F064CB-B629-482A-A70C-2A9FC63D433E}" type="pres">
      <dgm:prSet presAssocID="{8762B364-E8A4-4114-87CC-4B6639FBAE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ircles with Lines"/>
        </a:ext>
      </dgm:extLst>
    </dgm:pt>
    <dgm:pt modelId="{11E31598-BDE4-422D-8B4A-0BB3503DD8EF}" type="pres">
      <dgm:prSet presAssocID="{8762B364-E8A4-4114-87CC-4B6639FBAED7}" presName="spaceRect" presStyleCnt="0"/>
      <dgm:spPr/>
    </dgm:pt>
    <dgm:pt modelId="{ED5EFC17-7B69-46E9-A6A1-B339D3E3378E}" type="pres">
      <dgm:prSet presAssocID="{8762B364-E8A4-4114-87CC-4B6639FBAED7}" presName="textRect" presStyleLbl="revTx" presStyleIdx="1" presStyleCnt="3">
        <dgm:presLayoutVars>
          <dgm:chMax val="1"/>
          <dgm:chPref val="1"/>
        </dgm:presLayoutVars>
      </dgm:prSet>
      <dgm:spPr/>
    </dgm:pt>
    <dgm:pt modelId="{E5BFE858-D935-466B-B8E5-6B18BEC78DE4}" type="pres">
      <dgm:prSet presAssocID="{1552EBB0-B776-43EA-A684-E0C82F06A1A8}" presName="sibTrans" presStyleCnt="0"/>
      <dgm:spPr/>
    </dgm:pt>
    <dgm:pt modelId="{5BCC46CF-89AE-4812-A779-B4E519C91F06}" type="pres">
      <dgm:prSet presAssocID="{5209860A-628D-486A-9248-5283D4308D02}" presName="compNode" presStyleCnt="0"/>
      <dgm:spPr/>
    </dgm:pt>
    <dgm:pt modelId="{0597478C-5856-460A-A259-121A98353D55}" type="pres">
      <dgm:prSet presAssocID="{5209860A-628D-486A-9248-5283D4308D0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ales of Justice"/>
        </a:ext>
      </dgm:extLst>
    </dgm:pt>
    <dgm:pt modelId="{9CC508BC-AD48-4EFA-8352-6329D9C19E30}" type="pres">
      <dgm:prSet presAssocID="{5209860A-628D-486A-9248-5283D4308D02}" presName="spaceRect" presStyleCnt="0"/>
      <dgm:spPr/>
    </dgm:pt>
    <dgm:pt modelId="{64F99085-28DE-47F2-94E5-A73AB8E80DF0}" type="pres">
      <dgm:prSet presAssocID="{5209860A-628D-486A-9248-5283D4308D02}" presName="textRect" presStyleLbl="revTx" presStyleIdx="2" presStyleCnt="3">
        <dgm:presLayoutVars>
          <dgm:chMax val="1"/>
          <dgm:chPref val="1"/>
        </dgm:presLayoutVars>
      </dgm:prSet>
      <dgm:spPr/>
    </dgm:pt>
  </dgm:ptLst>
  <dgm:cxnLst>
    <dgm:cxn modelId="{82AD0204-8F6D-4A03-9C00-4C1B7C6403CF}" type="presOf" srcId="{0C4B35AA-39E5-4A3E-999D-98E972908375}" destId="{B19E42D2-5D36-4A80-919E-D182C15BFB13}" srcOrd="0" destOrd="0" presId="urn:microsoft.com/office/officeart/2018/2/layout/IconLabelList"/>
    <dgm:cxn modelId="{4F730A0E-E647-4CDA-98CA-C84FF1DF9026}" type="presOf" srcId="{08281360-A7C1-4435-B828-221E63A7A43E}" destId="{DC130D89-99E4-41C9-9FFC-37F1C4E49326}" srcOrd="0" destOrd="0" presId="urn:microsoft.com/office/officeart/2018/2/layout/IconLabelList"/>
    <dgm:cxn modelId="{18D26325-C21D-46E9-9238-385C72347CCC}" type="presOf" srcId="{5209860A-628D-486A-9248-5283D4308D02}" destId="{64F99085-28DE-47F2-94E5-A73AB8E80DF0}" srcOrd="0" destOrd="0" presId="urn:microsoft.com/office/officeart/2018/2/layout/IconLabelList"/>
    <dgm:cxn modelId="{7AB3302F-8337-4362-9495-CCB8B43B2E6E}" srcId="{0C4B35AA-39E5-4A3E-999D-98E972908375}" destId="{08281360-A7C1-4435-B828-221E63A7A43E}" srcOrd="0" destOrd="0" parTransId="{5AA20A62-F345-4B09-AA17-33CCB2B2AF19}" sibTransId="{704BF38C-F639-4C03-8AA4-2E47F2FB3322}"/>
    <dgm:cxn modelId="{C6D1B737-38E3-45B4-A963-C33CF0F1CC68}" srcId="{0C4B35AA-39E5-4A3E-999D-98E972908375}" destId="{5209860A-628D-486A-9248-5283D4308D02}" srcOrd="2" destOrd="0" parTransId="{B791E4F0-1382-4252-BC13-B91B70DF6F4B}" sibTransId="{33F71FAA-5D2A-4C06-A3BA-F28EF25CA666}"/>
    <dgm:cxn modelId="{FC7C956B-6BC9-4F52-BC3B-633036B065CC}" type="presOf" srcId="{8762B364-E8A4-4114-87CC-4B6639FBAED7}" destId="{ED5EFC17-7B69-46E9-A6A1-B339D3E3378E}" srcOrd="0" destOrd="0" presId="urn:microsoft.com/office/officeart/2018/2/layout/IconLabelList"/>
    <dgm:cxn modelId="{26AA1E91-9A0C-4B65-9318-2D6D72881A54}" srcId="{0C4B35AA-39E5-4A3E-999D-98E972908375}" destId="{8762B364-E8A4-4114-87CC-4B6639FBAED7}" srcOrd="1" destOrd="0" parTransId="{514E674C-F794-4FA7-BD3A-846DFE9B8A20}" sibTransId="{1552EBB0-B776-43EA-A684-E0C82F06A1A8}"/>
    <dgm:cxn modelId="{7820326A-6B61-4CB1-9A11-6E4FB488A79B}" type="presParOf" srcId="{B19E42D2-5D36-4A80-919E-D182C15BFB13}" destId="{F45EB369-3AA0-4E86-9F13-BFBFDD00CD21}" srcOrd="0" destOrd="0" presId="urn:microsoft.com/office/officeart/2018/2/layout/IconLabelList"/>
    <dgm:cxn modelId="{B945D441-E5C5-4DA4-8F51-2E2423C93B41}" type="presParOf" srcId="{F45EB369-3AA0-4E86-9F13-BFBFDD00CD21}" destId="{1BF57CAD-032B-4BC9-B18D-BC2601CD242C}" srcOrd="0" destOrd="0" presId="urn:microsoft.com/office/officeart/2018/2/layout/IconLabelList"/>
    <dgm:cxn modelId="{6F0D21E2-6076-4F31-8645-5DD66896F3AC}" type="presParOf" srcId="{F45EB369-3AA0-4E86-9F13-BFBFDD00CD21}" destId="{BD39AEF3-276A-4777-BD22-EEA59FCE612C}" srcOrd="1" destOrd="0" presId="urn:microsoft.com/office/officeart/2018/2/layout/IconLabelList"/>
    <dgm:cxn modelId="{E9EA336F-BF8F-4D67-A0FD-9FC972588FD7}" type="presParOf" srcId="{F45EB369-3AA0-4E86-9F13-BFBFDD00CD21}" destId="{DC130D89-99E4-41C9-9FFC-37F1C4E49326}" srcOrd="2" destOrd="0" presId="urn:microsoft.com/office/officeart/2018/2/layout/IconLabelList"/>
    <dgm:cxn modelId="{EF86A005-CD9B-488B-9FB7-84A277028FF4}" type="presParOf" srcId="{B19E42D2-5D36-4A80-919E-D182C15BFB13}" destId="{D661E080-FC9A-45DF-8466-88FBFBD28A7F}" srcOrd="1" destOrd="0" presId="urn:microsoft.com/office/officeart/2018/2/layout/IconLabelList"/>
    <dgm:cxn modelId="{D39C3D85-4B4A-4BD4-99F1-1057B0664F63}" type="presParOf" srcId="{B19E42D2-5D36-4A80-919E-D182C15BFB13}" destId="{5D7610B0-556A-4574-8655-3CACED5F2E6B}" srcOrd="2" destOrd="0" presId="urn:microsoft.com/office/officeart/2018/2/layout/IconLabelList"/>
    <dgm:cxn modelId="{1E2E5BD8-F644-4787-9E9B-B5E3D0162CBF}" type="presParOf" srcId="{5D7610B0-556A-4574-8655-3CACED5F2E6B}" destId="{97F064CB-B629-482A-A70C-2A9FC63D433E}" srcOrd="0" destOrd="0" presId="urn:microsoft.com/office/officeart/2018/2/layout/IconLabelList"/>
    <dgm:cxn modelId="{F8A5E4D1-2288-4DC5-8A33-091829284289}" type="presParOf" srcId="{5D7610B0-556A-4574-8655-3CACED5F2E6B}" destId="{11E31598-BDE4-422D-8B4A-0BB3503DD8EF}" srcOrd="1" destOrd="0" presId="urn:microsoft.com/office/officeart/2018/2/layout/IconLabelList"/>
    <dgm:cxn modelId="{973F665E-4F88-43C1-BF2D-C0DC07E8E421}" type="presParOf" srcId="{5D7610B0-556A-4574-8655-3CACED5F2E6B}" destId="{ED5EFC17-7B69-46E9-A6A1-B339D3E3378E}" srcOrd="2" destOrd="0" presId="urn:microsoft.com/office/officeart/2018/2/layout/IconLabelList"/>
    <dgm:cxn modelId="{1C35FFA4-4BDA-4AF4-84A4-AA8F29A56825}" type="presParOf" srcId="{B19E42D2-5D36-4A80-919E-D182C15BFB13}" destId="{E5BFE858-D935-466B-B8E5-6B18BEC78DE4}" srcOrd="3" destOrd="0" presId="urn:microsoft.com/office/officeart/2018/2/layout/IconLabelList"/>
    <dgm:cxn modelId="{B0E4ACBB-3E55-47EF-8A91-17CCE1BCEB30}" type="presParOf" srcId="{B19E42D2-5D36-4A80-919E-D182C15BFB13}" destId="{5BCC46CF-89AE-4812-A779-B4E519C91F06}" srcOrd="4" destOrd="0" presId="urn:microsoft.com/office/officeart/2018/2/layout/IconLabelList"/>
    <dgm:cxn modelId="{9097B2B8-017C-4E4B-9175-F7DCAF36D76F}" type="presParOf" srcId="{5BCC46CF-89AE-4812-A779-B4E519C91F06}" destId="{0597478C-5856-460A-A259-121A98353D55}" srcOrd="0" destOrd="0" presId="urn:microsoft.com/office/officeart/2018/2/layout/IconLabelList"/>
    <dgm:cxn modelId="{3344D9B0-A207-489E-B4DA-64ACB3A17FAF}" type="presParOf" srcId="{5BCC46CF-89AE-4812-A779-B4E519C91F06}" destId="{9CC508BC-AD48-4EFA-8352-6329D9C19E30}" srcOrd="1" destOrd="0" presId="urn:microsoft.com/office/officeart/2018/2/layout/IconLabelList"/>
    <dgm:cxn modelId="{30B316DE-2684-4577-8CF2-2D3168928D9A}" type="presParOf" srcId="{5BCC46CF-89AE-4812-A779-B4E519C91F06}" destId="{64F99085-28DE-47F2-94E5-A73AB8E80DF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619514-72AC-428E-96EB-19A9CD3C0426}"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7C3FEEA-D68A-4ED7-998E-64D9C3DCE2AE}">
      <dgm:prSet/>
      <dgm:spPr/>
      <dgm:t>
        <a:bodyPr/>
        <a:lstStyle/>
        <a:p>
          <a:pPr>
            <a:lnSpc>
              <a:spcPct val="100000"/>
            </a:lnSpc>
          </a:pPr>
          <a:r>
            <a:rPr lang="ru-RU"/>
            <a:t>Attracts with simplicity, flexibility, and ease of support. </a:t>
          </a:r>
          <a:endParaRPr lang="en-US"/>
        </a:p>
      </dgm:t>
    </dgm:pt>
    <dgm:pt modelId="{EB1B9421-17F3-481C-8EF4-9ABA0CAE6515}" type="parTrans" cxnId="{423FE023-A8D3-4E2D-A9E0-4867DDAF4F21}">
      <dgm:prSet/>
      <dgm:spPr/>
      <dgm:t>
        <a:bodyPr/>
        <a:lstStyle/>
        <a:p>
          <a:endParaRPr lang="en-US"/>
        </a:p>
      </dgm:t>
    </dgm:pt>
    <dgm:pt modelId="{2D6E6EA8-EB55-4A00-BCEE-89758B53B20B}" type="sibTrans" cxnId="{423FE023-A8D3-4E2D-A9E0-4867DDAF4F21}">
      <dgm:prSet/>
      <dgm:spPr/>
      <dgm:t>
        <a:bodyPr/>
        <a:lstStyle/>
        <a:p>
          <a:endParaRPr lang="en-US"/>
        </a:p>
      </dgm:t>
    </dgm:pt>
    <dgm:pt modelId="{F2AE7211-B7F6-47B1-B495-2CC696588032}">
      <dgm:prSet/>
      <dgm:spPr/>
      <dgm:t>
        <a:bodyPr/>
        <a:lstStyle/>
        <a:p>
          <a:pPr>
            <a:lnSpc>
              <a:spcPct val="100000"/>
            </a:lnSpc>
          </a:pPr>
          <a:r>
            <a:rPr lang="ru-RU"/>
            <a:t>Challenges arise with the growth of asynchronous operations and modern development demands. </a:t>
          </a:r>
          <a:endParaRPr lang="en-US"/>
        </a:p>
      </dgm:t>
    </dgm:pt>
    <dgm:pt modelId="{A71743AE-FC46-4077-9294-864AEFA42AE5}" type="parTrans" cxnId="{AB109147-9686-4959-8BE6-16980184A2C8}">
      <dgm:prSet/>
      <dgm:spPr/>
      <dgm:t>
        <a:bodyPr/>
        <a:lstStyle/>
        <a:p>
          <a:endParaRPr lang="en-US"/>
        </a:p>
      </dgm:t>
    </dgm:pt>
    <dgm:pt modelId="{BD7B5A6B-5166-48C5-8E6D-614EAC7C6CC7}" type="sibTrans" cxnId="{AB109147-9686-4959-8BE6-16980184A2C8}">
      <dgm:prSet/>
      <dgm:spPr/>
      <dgm:t>
        <a:bodyPr/>
        <a:lstStyle/>
        <a:p>
          <a:endParaRPr lang="en-US"/>
        </a:p>
      </dgm:t>
    </dgm:pt>
    <dgm:pt modelId="{EA980F4E-6137-4F4E-A432-40AC6989B3EF}" type="pres">
      <dgm:prSet presAssocID="{E6619514-72AC-428E-96EB-19A9CD3C0426}" presName="root" presStyleCnt="0">
        <dgm:presLayoutVars>
          <dgm:dir/>
          <dgm:resizeHandles val="exact"/>
        </dgm:presLayoutVars>
      </dgm:prSet>
      <dgm:spPr/>
    </dgm:pt>
    <dgm:pt modelId="{4C428890-393B-49E8-9198-C3B03FE3652E}" type="pres">
      <dgm:prSet presAssocID="{47C3FEEA-D68A-4ED7-998E-64D9C3DCE2AE}" presName="compNode" presStyleCnt="0"/>
      <dgm:spPr/>
    </dgm:pt>
    <dgm:pt modelId="{075701DA-0462-404F-BCC2-FC2C4BB178C9}" type="pres">
      <dgm:prSet presAssocID="{47C3FEEA-D68A-4ED7-998E-64D9C3DCE2A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Рабочий процесс"/>
        </a:ext>
      </dgm:extLst>
    </dgm:pt>
    <dgm:pt modelId="{41F7F7C1-BE01-46C2-B3F0-5D5FF2534ED4}" type="pres">
      <dgm:prSet presAssocID="{47C3FEEA-D68A-4ED7-998E-64D9C3DCE2AE}" presName="spaceRect" presStyleCnt="0"/>
      <dgm:spPr/>
    </dgm:pt>
    <dgm:pt modelId="{C322DC7C-084A-4735-815E-DF7CF4D6AE5B}" type="pres">
      <dgm:prSet presAssocID="{47C3FEEA-D68A-4ED7-998E-64D9C3DCE2AE}" presName="textRect" presStyleLbl="revTx" presStyleIdx="0" presStyleCnt="2">
        <dgm:presLayoutVars>
          <dgm:chMax val="1"/>
          <dgm:chPref val="1"/>
        </dgm:presLayoutVars>
      </dgm:prSet>
      <dgm:spPr/>
    </dgm:pt>
    <dgm:pt modelId="{111A6605-273B-4B44-8E7D-BC294F20D356}" type="pres">
      <dgm:prSet presAssocID="{2D6E6EA8-EB55-4A00-BCEE-89758B53B20B}" presName="sibTrans" presStyleCnt="0"/>
      <dgm:spPr/>
    </dgm:pt>
    <dgm:pt modelId="{6720460F-16F7-48DD-AB0F-B3F712E45592}" type="pres">
      <dgm:prSet presAssocID="{F2AE7211-B7F6-47B1-B495-2CC696588032}" presName="compNode" presStyleCnt="0"/>
      <dgm:spPr/>
    </dgm:pt>
    <dgm:pt modelId="{29A72265-91CC-43E3-8C2C-CB64D1181DAF}" type="pres">
      <dgm:prSet presAssocID="{F2AE7211-B7F6-47B1-B495-2CC69658803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siness Growth"/>
        </a:ext>
      </dgm:extLst>
    </dgm:pt>
    <dgm:pt modelId="{367772C4-B18B-4ED3-BA90-6728B045DDEF}" type="pres">
      <dgm:prSet presAssocID="{F2AE7211-B7F6-47B1-B495-2CC696588032}" presName="spaceRect" presStyleCnt="0"/>
      <dgm:spPr/>
    </dgm:pt>
    <dgm:pt modelId="{89660CEA-82FE-4278-A5FE-62295EA1903E}" type="pres">
      <dgm:prSet presAssocID="{F2AE7211-B7F6-47B1-B495-2CC696588032}" presName="textRect" presStyleLbl="revTx" presStyleIdx="1" presStyleCnt="2">
        <dgm:presLayoutVars>
          <dgm:chMax val="1"/>
          <dgm:chPref val="1"/>
        </dgm:presLayoutVars>
      </dgm:prSet>
      <dgm:spPr/>
    </dgm:pt>
  </dgm:ptLst>
  <dgm:cxnLst>
    <dgm:cxn modelId="{423FE023-A8D3-4E2D-A9E0-4867DDAF4F21}" srcId="{E6619514-72AC-428E-96EB-19A9CD3C0426}" destId="{47C3FEEA-D68A-4ED7-998E-64D9C3DCE2AE}" srcOrd="0" destOrd="0" parTransId="{EB1B9421-17F3-481C-8EF4-9ABA0CAE6515}" sibTransId="{2D6E6EA8-EB55-4A00-BCEE-89758B53B20B}"/>
    <dgm:cxn modelId="{7580BE3B-C9FE-4542-AA11-087A89F9B9F2}" type="presOf" srcId="{47C3FEEA-D68A-4ED7-998E-64D9C3DCE2AE}" destId="{C322DC7C-084A-4735-815E-DF7CF4D6AE5B}" srcOrd="0" destOrd="0" presId="urn:microsoft.com/office/officeart/2018/2/layout/IconLabelList"/>
    <dgm:cxn modelId="{71802C61-3954-49BE-A5FB-083C202ED5A8}" type="presOf" srcId="{F2AE7211-B7F6-47B1-B495-2CC696588032}" destId="{89660CEA-82FE-4278-A5FE-62295EA1903E}" srcOrd="0" destOrd="0" presId="urn:microsoft.com/office/officeart/2018/2/layout/IconLabelList"/>
    <dgm:cxn modelId="{AB109147-9686-4959-8BE6-16980184A2C8}" srcId="{E6619514-72AC-428E-96EB-19A9CD3C0426}" destId="{F2AE7211-B7F6-47B1-B495-2CC696588032}" srcOrd="1" destOrd="0" parTransId="{A71743AE-FC46-4077-9294-864AEFA42AE5}" sibTransId="{BD7B5A6B-5166-48C5-8E6D-614EAC7C6CC7}"/>
    <dgm:cxn modelId="{699CAEC9-7CEF-4331-AAE6-D9810D8D0D31}" type="presOf" srcId="{E6619514-72AC-428E-96EB-19A9CD3C0426}" destId="{EA980F4E-6137-4F4E-A432-40AC6989B3EF}" srcOrd="0" destOrd="0" presId="urn:microsoft.com/office/officeart/2018/2/layout/IconLabelList"/>
    <dgm:cxn modelId="{6FDEB758-DD26-48F9-B36B-43A27F82D3B7}" type="presParOf" srcId="{EA980F4E-6137-4F4E-A432-40AC6989B3EF}" destId="{4C428890-393B-49E8-9198-C3B03FE3652E}" srcOrd="0" destOrd="0" presId="urn:microsoft.com/office/officeart/2018/2/layout/IconLabelList"/>
    <dgm:cxn modelId="{AE1E786A-259F-4CC7-B670-A0DE4E58C6ED}" type="presParOf" srcId="{4C428890-393B-49E8-9198-C3B03FE3652E}" destId="{075701DA-0462-404F-BCC2-FC2C4BB178C9}" srcOrd="0" destOrd="0" presId="urn:microsoft.com/office/officeart/2018/2/layout/IconLabelList"/>
    <dgm:cxn modelId="{7C326248-F4CC-47B7-8387-3327248C366A}" type="presParOf" srcId="{4C428890-393B-49E8-9198-C3B03FE3652E}" destId="{41F7F7C1-BE01-46C2-B3F0-5D5FF2534ED4}" srcOrd="1" destOrd="0" presId="urn:microsoft.com/office/officeart/2018/2/layout/IconLabelList"/>
    <dgm:cxn modelId="{2590771F-ADF7-462A-B73B-66F339E5EA15}" type="presParOf" srcId="{4C428890-393B-49E8-9198-C3B03FE3652E}" destId="{C322DC7C-084A-4735-815E-DF7CF4D6AE5B}" srcOrd="2" destOrd="0" presId="urn:microsoft.com/office/officeart/2018/2/layout/IconLabelList"/>
    <dgm:cxn modelId="{495BB6D4-0345-4B68-9FDD-8583B41BA14A}" type="presParOf" srcId="{EA980F4E-6137-4F4E-A432-40AC6989B3EF}" destId="{111A6605-273B-4B44-8E7D-BC294F20D356}" srcOrd="1" destOrd="0" presId="urn:microsoft.com/office/officeart/2018/2/layout/IconLabelList"/>
    <dgm:cxn modelId="{A790CC7E-6A4F-405C-8682-BED774BF0370}" type="presParOf" srcId="{EA980F4E-6137-4F4E-A432-40AC6989B3EF}" destId="{6720460F-16F7-48DD-AB0F-B3F712E45592}" srcOrd="2" destOrd="0" presId="urn:microsoft.com/office/officeart/2018/2/layout/IconLabelList"/>
    <dgm:cxn modelId="{B601FAB3-1D80-4FD4-907F-282D70451895}" type="presParOf" srcId="{6720460F-16F7-48DD-AB0F-B3F712E45592}" destId="{29A72265-91CC-43E3-8C2C-CB64D1181DAF}" srcOrd="0" destOrd="0" presId="urn:microsoft.com/office/officeart/2018/2/layout/IconLabelList"/>
    <dgm:cxn modelId="{397ABE2E-4DB0-46D6-96BF-62AFFF777137}" type="presParOf" srcId="{6720460F-16F7-48DD-AB0F-B3F712E45592}" destId="{367772C4-B18B-4ED3-BA90-6728B045DDEF}" srcOrd="1" destOrd="0" presId="urn:microsoft.com/office/officeart/2018/2/layout/IconLabelList"/>
    <dgm:cxn modelId="{0B2A075B-63C8-4C8B-B420-B76DE1EC368A}" type="presParOf" srcId="{6720460F-16F7-48DD-AB0F-B3F712E45592}" destId="{89660CEA-82FE-4278-A5FE-62295EA1903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D7A2F7-1DD4-473B-A786-C8F58A3D033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B41EA4F-237B-46A2-B539-118E9FDDC8E9}">
      <dgm:prSet/>
      <dgm:spPr/>
      <dgm:t>
        <a:bodyPr/>
        <a:lstStyle/>
        <a:p>
          <a:pPr>
            <a:lnSpc>
              <a:spcPct val="100000"/>
            </a:lnSpc>
          </a:pPr>
          <a:r>
            <a:rPr lang="ru-RU"/>
            <a:t>Increasing complexity in system support due to technological and structural changes.</a:t>
          </a:r>
          <a:endParaRPr lang="en-US"/>
        </a:p>
      </dgm:t>
    </dgm:pt>
    <dgm:pt modelId="{862DDB4D-AC7F-4264-93B6-E80A29BE87FA}" type="parTrans" cxnId="{FAB59876-A603-430C-B9A5-8F844FB2AA51}">
      <dgm:prSet/>
      <dgm:spPr/>
      <dgm:t>
        <a:bodyPr/>
        <a:lstStyle/>
        <a:p>
          <a:endParaRPr lang="en-US"/>
        </a:p>
      </dgm:t>
    </dgm:pt>
    <dgm:pt modelId="{858DEB17-356F-40BC-BDDB-E66898E4BCCB}" type="sibTrans" cxnId="{FAB59876-A603-430C-B9A5-8F844FB2AA51}">
      <dgm:prSet/>
      <dgm:spPr/>
      <dgm:t>
        <a:bodyPr/>
        <a:lstStyle/>
        <a:p>
          <a:endParaRPr lang="en-US"/>
        </a:p>
      </dgm:t>
    </dgm:pt>
    <dgm:pt modelId="{9462FF9A-9299-4490-AA8E-5F50D1FDBB86}">
      <dgm:prSet/>
      <dgm:spPr/>
      <dgm:t>
        <a:bodyPr/>
        <a:lstStyle/>
        <a:p>
          <a:pPr>
            <a:lnSpc>
              <a:spcPct val="100000"/>
            </a:lnSpc>
          </a:pPr>
          <a:r>
            <a:rPr lang="ru-RU"/>
            <a:t>Changes become laborious, and bureaucracy complicates the process.</a:t>
          </a:r>
          <a:endParaRPr lang="en-US"/>
        </a:p>
      </dgm:t>
    </dgm:pt>
    <dgm:pt modelId="{D46B85BB-6A50-4652-A4C2-C7D1E75E6F0E}" type="parTrans" cxnId="{8E10A7D7-A5A6-44FB-8D9C-5275B83F2E13}">
      <dgm:prSet/>
      <dgm:spPr/>
      <dgm:t>
        <a:bodyPr/>
        <a:lstStyle/>
        <a:p>
          <a:endParaRPr lang="en-US"/>
        </a:p>
      </dgm:t>
    </dgm:pt>
    <dgm:pt modelId="{BF47BC7B-4B55-42DC-9AA5-AB21D5CEB9BF}" type="sibTrans" cxnId="{8E10A7D7-A5A6-44FB-8D9C-5275B83F2E13}">
      <dgm:prSet/>
      <dgm:spPr/>
      <dgm:t>
        <a:bodyPr/>
        <a:lstStyle/>
        <a:p>
          <a:endParaRPr lang="en-US"/>
        </a:p>
      </dgm:t>
    </dgm:pt>
    <dgm:pt modelId="{1BB702B3-FD82-41B9-87B2-03C8EB8BE17E}" type="pres">
      <dgm:prSet presAssocID="{F4D7A2F7-1DD4-473B-A786-C8F58A3D0339}" presName="root" presStyleCnt="0">
        <dgm:presLayoutVars>
          <dgm:dir/>
          <dgm:resizeHandles val="exact"/>
        </dgm:presLayoutVars>
      </dgm:prSet>
      <dgm:spPr/>
    </dgm:pt>
    <dgm:pt modelId="{DD3266DB-5E2F-4B25-9DE7-E5484F52F737}" type="pres">
      <dgm:prSet presAssocID="{2B41EA4F-237B-46A2-B539-118E9FDDC8E9}" presName="compNode" presStyleCnt="0"/>
      <dgm:spPr/>
    </dgm:pt>
    <dgm:pt modelId="{E8B00F3F-7F14-4C9B-9FA2-A744FBE984B7}" type="pres">
      <dgm:prSet presAssocID="{2B41EA4F-237B-46A2-B539-118E9FDDC8E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usiness Growth"/>
        </a:ext>
      </dgm:extLst>
    </dgm:pt>
    <dgm:pt modelId="{346EF3D9-7248-473C-879C-068F33EF16A3}" type="pres">
      <dgm:prSet presAssocID="{2B41EA4F-237B-46A2-B539-118E9FDDC8E9}" presName="spaceRect" presStyleCnt="0"/>
      <dgm:spPr/>
    </dgm:pt>
    <dgm:pt modelId="{3FB54356-5490-4ED7-BFF6-7507F2F16E61}" type="pres">
      <dgm:prSet presAssocID="{2B41EA4F-237B-46A2-B539-118E9FDDC8E9}" presName="textRect" presStyleLbl="revTx" presStyleIdx="0" presStyleCnt="2">
        <dgm:presLayoutVars>
          <dgm:chMax val="1"/>
          <dgm:chPref val="1"/>
        </dgm:presLayoutVars>
      </dgm:prSet>
      <dgm:spPr/>
    </dgm:pt>
    <dgm:pt modelId="{6086C84D-77D0-472D-8D92-15D18EBF1BF7}" type="pres">
      <dgm:prSet presAssocID="{858DEB17-356F-40BC-BDDB-E66898E4BCCB}" presName="sibTrans" presStyleCnt="0"/>
      <dgm:spPr/>
    </dgm:pt>
    <dgm:pt modelId="{9E35D923-9290-4598-80A3-ACC1B9117E33}" type="pres">
      <dgm:prSet presAssocID="{9462FF9A-9299-4490-AA8E-5F50D1FDBB86}" presName="compNode" presStyleCnt="0"/>
      <dgm:spPr/>
    </dgm:pt>
    <dgm:pt modelId="{AB37729F-3A14-43CE-B709-31D92D58E6D9}" type="pres">
      <dgm:prSet presAssocID="{9462FF9A-9299-4490-AA8E-5F50D1FDBB8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nching Diagram"/>
        </a:ext>
      </dgm:extLst>
    </dgm:pt>
    <dgm:pt modelId="{991B6D0F-15E2-4E25-9F44-F3D7D181B564}" type="pres">
      <dgm:prSet presAssocID="{9462FF9A-9299-4490-AA8E-5F50D1FDBB86}" presName="spaceRect" presStyleCnt="0"/>
      <dgm:spPr/>
    </dgm:pt>
    <dgm:pt modelId="{A78B44E4-0D71-46C1-B385-706764F2799C}" type="pres">
      <dgm:prSet presAssocID="{9462FF9A-9299-4490-AA8E-5F50D1FDBB86}" presName="textRect" presStyleLbl="revTx" presStyleIdx="1" presStyleCnt="2">
        <dgm:presLayoutVars>
          <dgm:chMax val="1"/>
          <dgm:chPref val="1"/>
        </dgm:presLayoutVars>
      </dgm:prSet>
      <dgm:spPr/>
    </dgm:pt>
  </dgm:ptLst>
  <dgm:cxnLst>
    <dgm:cxn modelId="{FAB59876-A603-430C-B9A5-8F844FB2AA51}" srcId="{F4D7A2F7-1DD4-473B-A786-C8F58A3D0339}" destId="{2B41EA4F-237B-46A2-B539-118E9FDDC8E9}" srcOrd="0" destOrd="0" parTransId="{862DDB4D-AC7F-4264-93B6-E80A29BE87FA}" sibTransId="{858DEB17-356F-40BC-BDDB-E66898E4BCCB}"/>
    <dgm:cxn modelId="{30559AB9-455C-4796-A62B-F17E2549C42D}" type="presOf" srcId="{9462FF9A-9299-4490-AA8E-5F50D1FDBB86}" destId="{A78B44E4-0D71-46C1-B385-706764F2799C}" srcOrd="0" destOrd="0" presId="urn:microsoft.com/office/officeart/2018/2/layout/IconLabelList"/>
    <dgm:cxn modelId="{5E9DF7CB-DEDA-452A-9DC1-3F5CD7C176E6}" type="presOf" srcId="{F4D7A2F7-1DD4-473B-A786-C8F58A3D0339}" destId="{1BB702B3-FD82-41B9-87B2-03C8EB8BE17E}" srcOrd="0" destOrd="0" presId="urn:microsoft.com/office/officeart/2018/2/layout/IconLabelList"/>
    <dgm:cxn modelId="{8E10A7D7-A5A6-44FB-8D9C-5275B83F2E13}" srcId="{F4D7A2F7-1DD4-473B-A786-C8F58A3D0339}" destId="{9462FF9A-9299-4490-AA8E-5F50D1FDBB86}" srcOrd="1" destOrd="0" parTransId="{D46B85BB-6A50-4652-A4C2-C7D1E75E6F0E}" sibTransId="{BF47BC7B-4B55-42DC-9AA5-AB21D5CEB9BF}"/>
    <dgm:cxn modelId="{BF33C6E4-36A5-4620-BAE1-0F6BE37D2691}" type="presOf" srcId="{2B41EA4F-237B-46A2-B539-118E9FDDC8E9}" destId="{3FB54356-5490-4ED7-BFF6-7507F2F16E61}" srcOrd="0" destOrd="0" presId="urn:microsoft.com/office/officeart/2018/2/layout/IconLabelList"/>
    <dgm:cxn modelId="{B276AE08-86FA-47A3-87AA-21B55CF9BDE9}" type="presParOf" srcId="{1BB702B3-FD82-41B9-87B2-03C8EB8BE17E}" destId="{DD3266DB-5E2F-4B25-9DE7-E5484F52F737}" srcOrd="0" destOrd="0" presId="urn:microsoft.com/office/officeart/2018/2/layout/IconLabelList"/>
    <dgm:cxn modelId="{94CBD7F6-5219-43FE-BC0E-D8E3EF7C198A}" type="presParOf" srcId="{DD3266DB-5E2F-4B25-9DE7-E5484F52F737}" destId="{E8B00F3F-7F14-4C9B-9FA2-A744FBE984B7}" srcOrd="0" destOrd="0" presId="urn:microsoft.com/office/officeart/2018/2/layout/IconLabelList"/>
    <dgm:cxn modelId="{EFEEBE33-72E3-43AA-B449-3A5A0BDC93D7}" type="presParOf" srcId="{DD3266DB-5E2F-4B25-9DE7-E5484F52F737}" destId="{346EF3D9-7248-473C-879C-068F33EF16A3}" srcOrd="1" destOrd="0" presId="urn:microsoft.com/office/officeart/2018/2/layout/IconLabelList"/>
    <dgm:cxn modelId="{BA0E10D4-1EF8-42C5-B3DE-CDCF1CBD9323}" type="presParOf" srcId="{DD3266DB-5E2F-4B25-9DE7-E5484F52F737}" destId="{3FB54356-5490-4ED7-BFF6-7507F2F16E61}" srcOrd="2" destOrd="0" presId="urn:microsoft.com/office/officeart/2018/2/layout/IconLabelList"/>
    <dgm:cxn modelId="{5D55AE90-3482-474B-A604-5892199A76A1}" type="presParOf" srcId="{1BB702B3-FD82-41B9-87B2-03C8EB8BE17E}" destId="{6086C84D-77D0-472D-8D92-15D18EBF1BF7}" srcOrd="1" destOrd="0" presId="urn:microsoft.com/office/officeart/2018/2/layout/IconLabelList"/>
    <dgm:cxn modelId="{1FF6D752-BA3F-4262-BA3B-BAE41CAEC7C8}" type="presParOf" srcId="{1BB702B3-FD82-41B9-87B2-03C8EB8BE17E}" destId="{9E35D923-9290-4598-80A3-ACC1B9117E33}" srcOrd="2" destOrd="0" presId="urn:microsoft.com/office/officeart/2018/2/layout/IconLabelList"/>
    <dgm:cxn modelId="{0AC61D29-9F3A-4073-AD3D-F08ED8A79686}" type="presParOf" srcId="{9E35D923-9290-4598-80A3-ACC1B9117E33}" destId="{AB37729F-3A14-43CE-B709-31D92D58E6D9}" srcOrd="0" destOrd="0" presId="urn:microsoft.com/office/officeart/2018/2/layout/IconLabelList"/>
    <dgm:cxn modelId="{48C4487E-DAFB-4319-9E98-AFBA4A7AA626}" type="presParOf" srcId="{9E35D923-9290-4598-80A3-ACC1B9117E33}" destId="{991B6D0F-15E2-4E25-9F44-F3D7D181B564}" srcOrd="1" destOrd="0" presId="urn:microsoft.com/office/officeart/2018/2/layout/IconLabelList"/>
    <dgm:cxn modelId="{947D6A63-B4E4-41B0-8CD5-0E2629D78D26}" type="presParOf" srcId="{9E35D923-9290-4598-80A3-ACC1B9117E33}" destId="{A78B44E4-0D71-46C1-B385-706764F2799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64A1D8-AD21-40A7-9054-61A887968A2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5111BBD-2759-4ABE-BFB6-B8D30B2BC360}">
      <dgm:prSet/>
      <dgm:spPr/>
      <dgm:t>
        <a:bodyPr/>
        <a:lstStyle/>
        <a:p>
          <a:pPr>
            <a:lnSpc>
              <a:spcPct val="100000"/>
            </a:lnSpc>
          </a:pPr>
          <a:r>
            <a:rPr lang="ru-RU"/>
            <a:t>EDD structures applications around event generation, transmission, and processing.</a:t>
          </a:r>
          <a:endParaRPr lang="en-US"/>
        </a:p>
      </dgm:t>
    </dgm:pt>
    <dgm:pt modelId="{25AE028F-DC5B-41B4-AA49-B2324E3E3013}" type="parTrans" cxnId="{901B1239-D192-4E92-A377-AF0BDFB5FC68}">
      <dgm:prSet/>
      <dgm:spPr/>
      <dgm:t>
        <a:bodyPr/>
        <a:lstStyle/>
        <a:p>
          <a:endParaRPr lang="en-US"/>
        </a:p>
      </dgm:t>
    </dgm:pt>
    <dgm:pt modelId="{4F5A0CA1-9897-4127-9D35-4D796BC94506}" type="sibTrans" cxnId="{901B1239-D192-4E92-A377-AF0BDFB5FC68}">
      <dgm:prSet/>
      <dgm:spPr/>
      <dgm:t>
        <a:bodyPr/>
        <a:lstStyle/>
        <a:p>
          <a:endParaRPr lang="en-US"/>
        </a:p>
      </dgm:t>
    </dgm:pt>
    <dgm:pt modelId="{48593875-11AC-4CD8-9A9F-9B02113BE225}">
      <dgm:prSet/>
      <dgm:spPr/>
      <dgm:t>
        <a:bodyPr/>
        <a:lstStyle/>
        <a:p>
          <a:pPr>
            <a:lnSpc>
              <a:spcPct val="100000"/>
            </a:lnSpc>
          </a:pPr>
          <a:r>
            <a:rPr lang="ru-RU"/>
            <a:t>Outperforms layered architecture in flexibility, scalability, and system complexity management.</a:t>
          </a:r>
          <a:endParaRPr lang="en-US"/>
        </a:p>
      </dgm:t>
    </dgm:pt>
    <dgm:pt modelId="{464E1CB6-0DA6-4D66-A34B-349BCE72E147}" type="parTrans" cxnId="{EF0BEC4B-66C7-46AA-BAE1-17F4AE40D461}">
      <dgm:prSet/>
      <dgm:spPr/>
      <dgm:t>
        <a:bodyPr/>
        <a:lstStyle/>
        <a:p>
          <a:endParaRPr lang="en-US"/>
        </a:p>
      </dgm:t>
    </dgm:pt>
    <dgm:pt modelId="{FE615E4F-08B3-4D50-8198-4F69FA6D7F29}" type="sibTrans" cxnId="{EF0BEC4B-66C7-46AA-BAE1-17F4AE40D461}">
      <dgm:prSet/>
      <dgm:spPr/>
      <dgm:t>
        <a:bodyPr/>
        <a:lstStyle/>
        <a:p>
          <a:endParaRPr lang="en-US"/>
        </a:p>
      </dgm:t>
    </dgm:pt>
    <dgm:pt modelId="{6465C069-A18C-4CA6-B522-3E9BB9C443F0}" type="pres">
      <dgm:prSet presAssocID="{B964A1D8-AD21-40A7-9054-61A887968A2C}" presName="root" presStyleCnt="0">
        <dgm:presLayoutVars>
          <dgm:dir/>
          <dgm:resizeHandles val="exact"/>
        </dgm:presLayoutVars>
      </dgm:prSet>
      <dgm:spPr/>
    </dgm:pt>
    <dgm:pt modelId="{86477FB2-17E1-4E1F-B78E-B721465CE8C7}" type="pres">
      <dgm:prSet presAssocID="{25111BBD-2759-4ABE-BFB6-B8D30B2BC360}" presName="compNode" presStyleCnt="0"/>
      <dgm:spPr/>
    </dgm:pt>
    <dgm:pt modelId="{3BC480C2-F86A-4A17-88EA-3B21BF8E093B}" type="pres">
      <dgm:prSet presAssocID="{25111BBD-2759-4ABE-BFB6-B8D30B2BC36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Иерархия"/>
        </a:ext>
      </dgm:extLst>
    </dgm:pt>
    <dgm:pt modelId="{6E374711-BD17-418D-AACC-1789FDFF1934}" type="pres">
      <dgm:prSet presAssocID="{25111BBD-2759-4ABE-BFB6-B8D30B2BC360}" presName="spaceRect" presStyleCnt="0"/>
      <dgm:spPr/>
    </dgm:pt>
    <dgm:pt modelId="{59C32A75-D1CE-4151-8C05-3999F93097F7}" type="pres">
      <dgm:prSet presAssocID="{25111BBD-2759-4ABE-BFB6-B8D30B2BC360}" presName="textRect" presStyleLbl="revTx" presStyleIdx="0" presStyleCnt="2">
        <dgm:presLayoutVars>
          <dgm:chMax val="1"/>
          <dgm:chPref val="1"/>
        </dgm:presLayoutVars>
      </dgm:prSet>
      <dgm:spPr/>
    </dgm:pt>
    <dgm:pt modelId="{00A17F1F-1264-45A2-8D9A-C479BAC4DAAE}" type="pres">
      <dgm:prSet presAssocID="{4F5A0CA1-9897-4127-9D35-4D796BC94506}" presName="sibTrans" presStyleCnt="0"/>
      <dgm:spPr/>
    </dgm:pt>
    <dgm:pt modelId="{386D2FC9-D913-474B-A3DF-7CA38E5713CA}" type="pres">
      <dgm:prSet presAssocID="{48593875-11AC-4CD8-9A9F-9B02113BE225}" presName="compNode" presStyleCnt="0"/>
      <dgm:spPr/>
    </dgm:pt>
    <dgm:pt modelId="{79BF7805-1A92-4D00-9F71-209E6A4A7E74}" type="pres">
      <dgm:prSet presAssocID="{48593875-11AC-4CD8-9A9F-9B02113BE22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Подключенный"/>
        </a:ext>
      </dgm:extLst>
    </dgm:pt>
    <dgm:pt modelId="{7E9675EC-69AF-42FA-AB4E-B6B7096D426F}" type="pres">
      <dgm:prSet presAssocID="{48593875-11AC-4CD8-9A9F-9B02113BE225}" presName="spaceRect" presStyleCnt="0"/>
      <dgm:spPr/>
    </dgm:pt>
    <dgm:pt modelId="{ACA1AC2C-D17D-497D-B5BF-9665C0BE3F4A}" type="pres">
      <dgm:prSet presAssocID="{48593875-11AC-4CD8-9A9F-9B02113BE225}" presName="textRect" presStyleLbl="revTx" presStyleIdx="1" presStyleCnt="2">
        <dgm:presLayoutVars>
          <dgm:chMax val="1"/>
          <dgm:chPref val="1"/>
        </dgm:presLayoutVars>
      </dgm:prSet>
      <dgm:spPr/>
    </dgm:pt>
  </dgm:ptLst>
  <dgm:cxnLst>
    <dgm:cxn modelId="{49962200-176E-4CFB-A31B-FC1ED4C93C90}" type="presOf" srcId="{B964A1D8-AD21-40A7-9054-61A887968A2C}" destId="{6465C069-A18C-4CA6-B522-3E9BB9C443F0}" srcOrd="0" destOrd="0" presId="urn:microsoft.com/office/officeart/2018/2/layout/IconLabelList"/>
    <dgm:cxn modelId="{901B1239-D192-4E92-A377-AF0BDFB5FC68}" srcId="{B964A1D8-AD21-40A7-9054-61A887968A2C}" destId="{25111BBD-2759-4ABE-BFB6-B8D30B2BC360}" srcOrd="0" destOrd="0" parTransId="{25AE028F-DC5B-41B4-AA49-B2324E3E3013}" sibTransId="{4F5A0CA1-9897-4127-9D35-4D796BC94506}"/>
    <dgm:cxn modelId="{9D6FCD3F-9B2E-4F58-A10F-478D84E32B95}" type="presOf" srcId="{48593875-11AC-4CD8-9A9F-9B02113BE225}" destId="{ACA1AC2C-D17D-497D-B5BF-9665C0BE3F4A}" srcOrd="0" destOrd="0" presId="urn:microsoft.com/office/officeart/2018/2/layout/IconLabelList"/>
    <dgm:cxn modelId="{EF0BEC4B-66C7-46AA-BAE1-17F4AE40D461}" srcId="{B964A1D8-AD21-40A7-9054-61A887968A2C}" destId="{48593875-11AC-4CD8-9A9F-9B02113BE225}" srcOrd="1" destOrd="0" parTransId="{464E1CB6-0DA6-4D66-A34B-349BCE72E147}" sibTransId="{FE615E4F-08B3-4D50-8198-4F69FA6D7F29}"/>
    <dgm:cxn modelId="{4913648C-7C2E-407F-AAC2-DA853E9828E2}" type="presOf" srcId="{25111BBD-2759-4ABE-BFB6-B8D30B2BC360}" destId="{59C32A75-D1CE-4151-8C05-3999F93097F7}" srcOrd="0" destOrd="0" presId="urn:microsoft.com/office/officeart/2018/2/layout/IconLabelList"/>
    <dgm:cxn modelId="{A3B018BA-4413-4516-8ABA-83D24F0903A7}" type="presParOf" srcId="{6465C069-A18C-4CA6-B522-3E9BB9C443F0}" destId="{86477FB2-17E1-4E1F-B78E-B721465CE8C7}" srcOrd="0" destOrd="0" presId="urn:microsoft.com/office/officeart/2018/2/layout/IconLabelList"/>
    <dgm:cxn modelId="{2FAD66E0-751F-4AC8-BE0B-36673DE6C06D}" type="presParOf" srcId="{86477FB2-17E1-4E1F-B78E-B721465CE8C7}" destId="{3BC480C2-F86A-4A17-88EA-3B21BF8E093B}" srcOrd="0" destOrd="0" presId="urn:microsoft.com/office/officeart/2018/2/layout/IconLabelList"/>
    <dgm:cxn modelId="{9154B9BD-D5A9-4B31-B245-7A721DF7062A}" type="presParOf" srcId="{86477FB2-17E1-4E1F-B78E-B721465CE8C7}" destId="{6E374711-BD17-418D-AACC-1789FDFF1934}" srcOrd="1" destOrd="0" presId="urn:microsoft.com/office/officeart/2018/2/layout/IconLabelList"/>
    <dgm:cxn modelId="{A8B370AA-5A2D-4B46-921C-EC7086DC4FAD}" type="presParOf" srcId="{86477FB2-17E1-4E1F-B78E-B721465CE8C7}" destId="{59C32A75-D1CE-4151-8C05-3999F93097F7}" srcOrd="2" destOrd="0" presId="urn:microsoft.com/office/officeart/2018/2/layout/IconLabelList"/>
    <dgm:cxn modelId="{1C30F7A2-99E6-4D1A-9BF4-CFAD18144F87}" type="presParOf" srcId="{6465C069-A18C-4CA6-B522-3E9BB9C443F0}" destId="{00A17F1F-1264-45A2-8D9A-C479BAC4DAAE}" srcOrd="1" destOrd="0" presId="urn:microsoft.com/office/officeart/2018/2/layout/IconLabelList"/>
    <dgm:cxn modelId="{C7FAB20A-571E-4054-9D59-00287BDB3A2F}" type="presParOf" srcId="{6465C069-A18C-4CA6-B522-3E9BB9C443F0}" destId="{386D2FC9-D913-474B-A3DF-7CA38E5713CA}" srcOrd="2" destOrd="0" presId="urn:microsoft.com/office/officeart/2018/2/layout/IconLabelList"/>
    <dgm:cxn modelId="{7AC09FC1-92B5-4341-99B1-6F75D55E559C}" type="presParOf" srcId="{386D2FC9-D913-474B-A3DF-7CA38E5713CA}" destId="{79BF7805-1A92-4D00-9F71-209E6A4A7E74}" srcOrd="0" destOrd="0" presId="urn:microsoft.com/office/officeart/2018/2/layout/IconLabelList"/>
    <dgm:cxn modelId="{0EAAB6F7-AD24-4798-8CF1-E4DE2B1424CA}" type="presParOf" srcId="{386D2FC9-D913-474B-A3DF-7CA38E5713CA}" destId="{7E9675EC-69AF-42FA-AB4E-B6B7096D426F}" srcOrd="1" destOrd="0" presId="urn:microsoft.com/office/officeart/2018/2/layout/IconLabelList"/>
    <dgm:cxn modelId="{D6DDBD75-4DB9-4867-8008-D18A610F4A70}" type="presParOf" srcId="{386D2FC9-D913-474B-A3DF-7CA38E5713CA}" destId="{ACA1AC2C-D17D-497D-B5BF-9665C0BE3F4A}"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DBB2E8C-D0D9-44E6-8336-5FC28147A85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B6C9802A-EBE0-40C2-81F9-19A637DFF451}">
      <dgm:prSet/>
      <dgm:spPr/>
      <dgm:t>
        <a:bodyPr/>
        <a:lstStyle/>
        <a:p>
          <a:pPr>
            <a:lnSpc>
              <a:spcPct val="100000"/>
            </a:lnSpc>
          </a:pPr>
          <a:r>
            <a:rPr lang="ru-RU"/>
            <a:t>Code Versioning Ease: Changes occur in response to events, allowing the introduction of new features or modifications without revisiting the entire architecture.</a:t>
          </a:r>
          <a:endParaRPr lang="en-US"/>
        </a:p>
      </dgm:t>
    </dgm:pt>
    <dgm:pt modelId="{D2D41C53-FE39-4DBA-A9E7-6D056E16EE3D}" type="parTrans" cxnId="{E4E7163E-8C30-43B0-8506-E6A31F123C7A}">
      <dgm:prSet/>
      <dgm:spPr/>
      <dgm:t>
        <a:bodyPr/>
        <a:lstStyle/>
        <a:p>
          <a:endParaRPr lang="en-US"/>
        </a:p>
      </dgm:t>
    </dgm:pt>
    <dgm:pt modelId="{4B4FFC22-8380-4281-9D8F-FDE6226D082E}" type="sibTrans" cxnId="{E4E7163E-8C30-43B0-8506-E6A31F123C7A}">
      <dgm:prSet/>
      <dgm:spPr/>
      <dgm:t>
        <a:bodyPr/>
        <a:lstStyle/>
        <a:p>
          <a:endParaRPr lang="en-US"/>
        </a:p>
      </dgm:t>
    </dgm:pt>
    <dgm:pt modelId="{8D6A4F76-5E44-4528-B909-F34979BD07A3}">
      <dgm:prSet/>
      <dgm:spPr/>
      <dgm:t>
        <a:bodyPr/>
        <a:lstStyle/>
        <a:p>
          <a:pPr>
            <a:lnSpc>
              <a:spcPct val="100000"/>
            </a:lnSpc>
          </a:pPr>
          <a:r>
            <a:rPr lang="ru-RU"/>
            <a:t>Testing Simplicity: Absence of a multi-layered structure and unnecessary dependencies makes code more straightforward for testing. Testing of business logic becomes more transparent and efficient.</a:t>
          </a:r>
          <a:endParaRPr lang="en-US"/>
        </a:p>
      </dgm:t>
    </dgm:pt>
    <dgm:pt modelId="{90FBC0E0-BAEF-4416-AA30-FDC843DD0105}" type="parTrans" cxnId="{BB920A02-3967-427B-B893-5921699A91B8}">
      <dgm:prSet/>
      <dgm:spPr/>
      <dgm:t>
        <a:bodyPr/>
        <a:lstStyle/>
        <a:p>
          <a:endParaRPr lang="en-US"/>
        </a:p>
      </dgm:t>
    </dgm:pt>
    <dgm:pt modelId="{A8F97D46-A349-4C42-A596-FCE5DE918D63}" type="sibTrans" cxnId="{BB920A02-3967-427B-B893-5921699A91B8}">
      <dgm:prSet/>
      <dgm:spPr/>
      <dgm:t>
        <a:bodyPr/>
        <a:lstStyle/>
        <a:p>
          <a:endParaRPr lang="en-US"/>
        </a:p>
      </dgm:t>
    </dgm:pt>
    <dgm:pt modelId="{D8D6A8B3-D513-445D-86EF-AF696C0312AF}">
      <dgm:prSet/>
      <dgm:spPr/>
      <dgm:t>
        <a:bodyPr/>
        <a:lstStyle/>
        <a:p>
          <a:pPr>
            <a:lnSpc>
              <a:spcPct val="100000"/>
            </a:lnSpc>
          </a:pPr>
          <a:r>
            <a:rPr lang="ru-RU"/>
            <a:t>Dependency Reduction: EDD minimizes reliance on infrastructure layers, focusing on events and business logic. This enables the creation of more independent and easily scalable components.</a:t>
          </a:r>
          <a:endParaRPr lang="en-US"/>
        </a:p>
      </dgm:t>
    </dgm:pt>
    <dgm:pt modelId="{C1D53AC4-E27C-4DD7-A31D-789DFD162BDE}" type="parTrans" cxnId="{F5706ECE-BA28-4D0C-9007-56ED5A6F9E33}">
      <dgm:prSet/>
      <dgm:spPr/>
      <dgm:t>
        <a:bodyPr/>
        <a:lstStyle/>
        <a:p>
          <a:endParaRPr lang="en-US"/>
        </a:p>
      </dgm:t>
    </dgm:pt>
    <dgm:pt modelId="{9D2709A3-FAB8-4D91-AEEB-773B5E64C692}" type="sibTrans" cxnId="{F5706ECE-BA28-4D0C-9007-56ED5A6F9E33}">
      <dgm:prSet/>
      <dgm:spPr/>
      <dgm:t>
        <a:bodyPr/>
        <a:lstStyle/>
        <a:p>
          <a:endParaRPr lang="en-US"/>
        </a:p>
      </dgm:t>
    </dgm:pt>
    <dgm:pt modelId="{E22272E1-7479-409E-B1CB-B8987357A60D}">
      <dgm:prSet/>
      <dgm:spPr/>
      <dgm:t>
        <a:bodyPr/>
        <a:lstStyle/>
        <a:p>
          <a:pPr>
            <a:lnSpc>
              <a:spcPct val="100000"/>
            </a:lnSpc>
          </a:pPr>
          <a:r>
            <a:rPr lang="ru-RU"/>
            <a:t>Failure Tolerance: Event handling in EDD provides a mechanism for error handling and recovery, ensuring higher fault tolerance in the system.</a:t>
          </a:r>
          <a:endParaRPr lang="en-US"/>
        </a:p>
      </dgm:t>
    </dgm:pt>
    <dgm:pt modelId="{07D43C79-4A04-456D-BE77-0622EB64E8EB}" type="parTrans" cxnId="{8CE0F1BE-208B-4D80-9A3E-20BEF691B4E7}">
      <dgm:prSet/>
      <dgm:spPr/>
      <dgm:t>
        <a:bodyPr/>
        <a:lstStyle/>
        <a:p>
          <a:endParaRPr lang="en-US"/>
        </a:p>
      </dgm:t>
    </dgm:pt>
    <dgm:pt modelId="{9F602F2F-A67C-48B1-A688-A22AB7EFA571}" type="sibTrans" cxnId="{8CE0F1BE-208B-4D80-9A3E-20BEF691B4E7}">
      <dgm:prSet/>
      <dgm:spPr/>
      <dgm:t>
        <a:bodyPr/>
        <a:lstStyle/>
        <a:p>
          <a:endParaRPr lang="en-US"/>
        </a:p>
      </dgm:t>
    </dgm:pt>
    <dgm:pt modelId="{2C826F49-DBBD-4324-997D-617B3D44F1CF}" type="pres">
      <dgm:prSet presAssocID="{BDBB2E8C-D0D9-44E6-8336-5FC28147A85E}" presName="root" presStyleCnt="0">
        <dgm:presLayoutVars>
          <dgm:dir/>
          <dgm:resizeHandles val="exact"/>
        </dgm:presLayoutVars>
      </dgm:prSet>
      <dgm:spPr/>
    </dgm:pt>
    <dgm:pt modelId="{45005FC2-E02B-4C5B-A8B3-1907D7270D80}" type="pres">
      <dgm:prSet presAssocID="{B6C9802A-EBE0-40C2-81F9-19A637DFF451}" presName="compNode" presStyleCnt="0"/>
      <dgm:spPr/>
    </dgm:pt>
    <dgm:pt modelId="{B2EC5CC4-9E60-4C85-B200-9B3418B563E8}" type="pres">
      <dgm:prSet presAssocID="{B6C9802A-EBE0-40C2-81F9-19A637DFF45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Блок-схема"/>
        </a:ext>
      </dgm:extLst>
    </dgm:pt>
    <dgm:pt modelId="{8ADDDA51-5E42-4CEF-BBE5-8F0FF449FEBB}" type="pres">
      <dgm:prSet presAssocID="{B6C9802A-EBE0-40C2-81F9-19A637DFF451}" presName="spaceRect" presStyleCnt="0"/>
      <dgm:spPr/>
    </dgm:pt>
    <dgm:pt modelId="{CC9ED195-A748-4608-9578-6A687C7132FE}" type="pres">
      <dgm:prSet presAssocID="{B6C9802A-EBE0-40C2-81F9-19A637DFF451}" presName="textRect" presStyleLbl="revTx" presStyleIdx="0" presStyleCnt="4">
        <dgm:presLayoutVars>
          <dgm:chMax val="1"/>
          <dgm:chPref val="1"/>
        </dgm:presLayoutVars>
      </dgm:prSet>
      <dgm:spPr/>
    </dgm:pt>
    <dgm:pt modelId="{DA82C06E-95E6-4000-82CD-7451782D233E}" type="pres">
      <dgm:prSet presAssocID="{4B4FFC22-8380-4281-9D8F-FDE6226D082E}" presName="sibTrans" presStyleCnt="0"/>
      <dgm:spPr/>
    </dgm:pt>
    <dgm:pt modelId="{9FF130A7-89CE-4C61-B664-D87D5D83DB55}" type="pres">
      <dgm:prSet presAssocID="{8D6A4F76-5E44-4528-B909-F34979BD07A3}" presName="compNode" presStyleCnt="0"/>
      <dgm:spPr/>
    </dgm:pt>
    <dgm:pt modelId="{FD9D266F-0DE9-47E0-B8E5-86EBF64FECDF}" type="pres">
      <dgm:prSet presAssocID="{8D6A4F76-5E44-4528-B909-F34979BD07A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Шестеренки"/>
        </a:ext>
      </dgm:extLst>
    </dgm:pt>
    <dgm:pt modelId="{5659A8DA-7482-43D7-AD19-18BA2508EBA2}" type="pres">
      <dgm:prSet presAssocID="{8D6A4F76-5E44-4528-B909-F34979BD07A3}" presName="spaceRect" presStyleCnt="0"/>
      <dgm:spPr/>
    </dgm:pt>
    <dgm:pt modelId="{CECB3262-4495-4325-A985-D50F01B0745F}" type="pres">
      <dgm:prSet presAssocID="{8D6A4F76-5E44-4528-B909-F34979BD07A3}" presName="textRect" presStyleLbl="revTx" presStyleIdx="1" presStyleCnt="4">
        <dgm:presLayoutVars>
          <dgm:chMax val="1"/>
          <dgm:chPref val="1"/>
        </dgm:presLayoutVars>
      </dgm:prSet>
      <dgm:spPr/>
    </dgm:pt>
    <dgm:pt modelId="{D1825335-D897-4560-9CF2-41AEBA97BC80}" type="pres">
      <dgm:prSet presAssocID="{A8F97D46-A349-4C42-A596-FCE5DE918D63}" presName="sibTrans" presStyleCnt="0"/>
      <dgm:spPr/>
    </dgm:pt>
    <dgm:pt modelId="{BC16D34E-93EA-4A3C-A2F1-23F2A198191A}" type="pres">
      <dgm:prSet presAssocID="{D8D6A8B3-D513-445D-86EF-AF696C0312AF}" presName="compNode" presStyleCnt="0"/>
      <dgm:spPr/>
    </dgm:pt>
    <dgm:pt modelId="{BC0395FC-E3C2-4880-A9B3-94AB5800B67B}" type="pres">
      <dgm:prSet presAssocID="{D8D6A8B3-D513-445D-86EF-AF696C0312A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Процессор"/>
        </a:ext>
      </dgm:extLst>
    </dgm:pt>
    <dgm:pt modelId="{88763908-DE6F-447D-AF8F-F903642EAD7F}" type="pres">
      <dgm:prSet presAssocID="{D8D6A8B3-D513-445D-86EF-AF696C0312AF}" presName="spaceRect" presStyleCnt="0"/>
      <dgm:spPr/>
    </dgm:pt>
    <dgm:pt modelId="{01E2D877-FC42-447A-896A-08035EF7CF94}" type="pres">
      <dgm:prSet presAssocID="{D8D6A8B3-D513-445D-86EF-AF696C0312AF}" presName="textRect" presStyleLbl="revTx" presStyleIdx="2" presStyleCnt="4">
        <dgm:presLayoutVars>
          <dgm:chMax val="1"/>
          <dgm:chPref val="1"/>
        </dgm:presLayoutVars>
      </dgm:prSet>
      <dgm:spPr/>
    </dgm:pt>
    <dgm:pt modelId="{2009AC9E-AA9B-4F00-B0FB-40948B072165}" type="pres">
      <dgm:prSet presAssocID="{9D2709A3-FAB8-4D91-AEEB-773B5E64C692}" presName="sibTrans" presStyleCnt="0"/>
      <dgm:spPr/>
    </dgm:pt>
    <dgm:pt modelId="{45061B52-07F5-4357-AA7F-2AF1C787B20B}" type="pres">
      <dgm:prSet presAssocID="{E22272E1-7479-409E-B1CB-B8987357A60D}" presName="compNode" presStyleCnt="0"/>
      <dgm:spPr/>
    </dgm:pt>
    <dgm:pt modelId="{3B657E62-F3B4-40B3-8281-EEAE0D8EFF72}" type="pres">
      <dgm:prSet presAssocID="{E22272E1-7479-409E-B1CB-B8987357A60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Нет подключения"/>
        </a:ext>
      </dgm:extLst>
    </dgm:pt>
    <dgm:pt modelId="{156806DF-6B3C-4F9D-A829-95CCC6B32FDE}" type="pres">
      <dgm:prSet presAssocID="{E22272E1-7479-409E-B1CB-B8987357A60D}" presName="spaceRect" presStyleCnt="0"/>
      <dgm:spPr/>
    </dgm:pt>
    <dgm:pt modelId="{9DEAA5A6-950E-4C95-AB77-82387C1BFAC3}" type="pres">
      <dgm:prSet presAssocID="{E22272E1-7479-409E-B1CB-B8987357A60D}" presName="textRect" presStyleLbl="revTx" presStyleIdx="3" presStyleCnt="4">
        <dgm:presLayoutVars>
          <dgm:chMax val="1"/>
          <dgm:chPref val="1"/>
        </dgm:presLayoutVars>
      </dgm:prSet>
      <dgm:spPr/>
    </dgm:pt>
  </dgm:ptLst>
  <dgm:cxnLst>
    <dgm:cxn modelId="{BB920A02-3967-427B-B893-5921699A91B8}" srcId="{BDBB2E8C-D0D9-44E6-8336-5FC28147A85E}" destId="{8D6A4F76-5E44-4528-B909-F34979BD07A3}" srcOrd="1" destOrd="0" parTransId="{90FBC0E0-BAEF-4416-AA30-FDC843DD0105}" sibTransId="{A8F97D46-A349-4C42-A596-FCE5DE918D63}"/>
    <dgm:cxn modelId="{3417180A-1A93-4B22-A4A2-089DF9F1A322}" type="presOf" srcId="{D8D6A8B3-D513-445D-86EF-AF696C0312AF}" destId="{01E2D877-FC42-447A-896A-08035EF7CF94}" srcOrd="0" destOrd="0" presId="urn:microsoft.com/office/officeart/2018/2/layout/IconLabelList"/>
    <dgm:cxn modelId="{CEE23E0F-E957-4F8E-94B8-8E38FC98B516}" type="presOf" srcId="{B6C9802A-EBE0-40C2-81F9-19A637DFF451}" destId="{CC9ED195-A748-4608-9578-6A687C7132FE}" srcOrd="0" destOrd="0" presId="urn:microsoft.com/office/officeart/2018/2/layout/IconLabelList"/>
    <dgm:cxn modelId="{4C625130-6515-49B4-A923-83CF37584F6E}" type="presOf" srcId="{E22272E1-7479-409E-B1CB-B8987357A60D}" destId="{9DEAA5A6-950E-4C95-AB77-82387C1BFAC3}" srcOrd="0" destOrd="0" presId="urn:microsoft.com/office/officeart/2018/2/layout/IconLabelList"/>
    <dgm:cxn modelId="{E4E7163E-8C30-43B0-8506-E6A31F123C7A}" srcId="{BDBB2E8C-D0D9-44E6-8336-5FC28147A85E}" destId="{B6C9802A-EBE0-40C2-81F9-19A637DFF451}" srcOrd="0" destOrd="0" parTransId="{D2D41C53-FE39-4DBA-A9E7-6D056E16EE3D}" sibTransId="{4B4FFC22-8380-4281-9D8F-FDE6226D082E}"/>
    <dgm:cxn modelId="{D441335F-7754-4832-A114-FAC3182ABC29}" type="presOf" srcId="{8D6A4F76-5E44-4528-B909-F34979BD07A3}" destId="{CECB3262-4495-4325-A985-D50F01B0745F}" srcOrd="0" destOrd="0" presId="urn:microsoft.com/office/officeart/2018/2/layout/IconLabelList"/>
    <dgm:cxn modelId="{82504883-7133-4BAC-A382-CEA18CEAAAD0}" type="presOf" srcId="{BDBB2E8C-D0D9-44E6-8336-5FC28147A85E}" destId="{2C826F49-DBBD-4324-997D-617B3D44F1CF}" srcOrd="0" destOrd="0" presId="urn:microsoft.com/office/officeart/2018/2/layout/IconLabelList"/>
    <dgm:cxn modelId="{8CE0F1BE-208B-4D80-9A3E-20BEF691B4E7}" srcId="{BDBB2E8C-D0D9-44E6-8336-5FC28147A85E}" destId="{E22272E1-7479-409E-B1CB-B8987357A60D}" srcOrd="3" destOrd="0" parTransId="{07D43C79-4A04-456D-BE77-0622EB64E8EB}" sibTransId="{9F602F2F-A67C-48B1-A688-A22AB7EFA571}"/>
    <dgm:cxn modelId="{F5706ECE-BA28-4D0C-9007-56ED5A6F9E33}" srcId="{BDBB2E8C-D0D9-44E6-8336-5FC28147A85E}" destId="{D8D6A8B3-D513-445D-86EF-AF696C0312AF}" srcOrd="2" destOrd="0" parTransId="{C1D53AC4-E27C-4DD7-A31D-789DFD162BDE}" sibTransId="{9D2709A3-FAB8-4D91-AEEB-773B5E64C692}"/>
    <dgm:cxn modelId="{61AE1EB7-2D0B-41BB-84C5-7F383D6AF3B4}" type="presParOf" srcId="{2C826F49-DBBD-4324-997D-617B3D44F1CF}" destId="{45005FC2-E02B-4C5B-A8B3-1907D7270D80}" srcOrd="0" destOrd="0" presId="urn:microsoft.com/office/officeart/2018/2/layout/IconLabelList"/>
    <dgm:cxn modelId="{AB83819A-9137-43A2-AA83-30D57E88C51A}" type="presParOf" srcId="{45005FC2-E02B-4C5B-A8B3-1907D7270D80}" destId="{B2EC5CC4-9E60-4C85-B200-9B3418B563E8}" srcOrd="0" destOrd="0" presId="urn:microsoft.com/office/officeart/2018/2/layout/IconLabelList"/>
    <dgm:cxn modelId="{019714B8-E46B-4AE0-AA93-8F9DFC965E07}" type="presParOf" srcId="{45005FC2-E02B-4C5B-A8B3-1907D7270D80}" destId="{8ADDDA51-5E42-4CEF-BBE5-8F0FF449FEBB}" srcOrd="1" destOrd="0" presId="urn:microsoft.com/office/officeart/2018/2/layout/IconLabelList"/>
    <dgm:cxn modelId="{7367CEFA-05C1-47FC-B50D-CDA61A32C48A}" type="presParOf" srcId="{45005FC2-E02B-4C5B-A8B3-1907D7270D80}" destId="{CC9ED195-A748-4608-9578-6A687C7132FE}" srcOrd="2" destOrd="0" presId="urn:microsoft.com/office/officeart/2018/2/layout/IconLabelList"/>
    <dgm:cxn modelId="{22FBCB69-AAC8-48AC-B365-1F0BE7DCAEDF}" type="presParOf" srcId="{2C826F49-DBBD-4324-997D-617B3D44F1CF}" destId="{DA82C06E-95E6-4000-82CD-7451782D233E}" srcOrd="1" destOrd="0" presId="urn:microsoft.com/office/officeart/2018/2/layout/IconLabelList"/>
    <dgm:cxn modelId="{A7D72805-70FF-4259-8EA3-FD5AD107E7FD}" type="presParOf" srcId="{2C826F49-DBBD-4324-997D-617B3D44F1CF}" destId="{9FF130A7-89CE-4C61-B664-D87D5D83DB55}" srcOrd="2" destOrd="0" presId="urn:microsoft.com/office/officeart/2018/2/layout/IconLabelList"/>
    <dgm:cxn modelId="{2784E0E5-34A2-43D9-A345-6AAB8132CDE0}" type="presParOf" srcId="{9FF130A7-89CE-4C61-B664-D87D5D83DB55}" destId="{FD9D266F-0DE9-47E0-B8E5-86EBF64FECDF}" srcOrd="0" destOrd="0" presId="urn:microsoft.com/office/officeart/2018/2/layout/IconLabelList"/>
    <dgm:cxn modelId="{37DC9F84-96B4-4BC5-B447-E35846CE1EFD}" type="presParOf" srcId="{9FF130A7-89CE-4C61-B664-D87D5D83DB55}" destId="{5659A8DA-7482-43D7-AD19-18BA2508EBA2}" srcOrd="1" destOrd="0" presId="urn:microsoft.com/office/officeart/2018/2/layout/IconLabelList"/>
    <dgm:cxn modelId="{9EE9BF6D-6057-4046-B578-276A48EEB04D}" type="presParOf" srcId="{9FF130A7-89CE-4C61-B664-D87D5D83DB55}" destId="{CECB3262-4495-4325-A985-D50F01B0745F}" srcOrd="2" destOrd="0" presId="urn:microsoft.com/office/officeart/2018/2/layout/IconLabelList"/>
    <dgm:cxn modelId="{4705E23B-C278-4F55-97EF-DD2C8DD14CDB}" type="presParOf" srcId="{2C826F49-DBBD-4324-997D-617B3D44F1CF}" destId="{D1825335-D897-4560-9CF2-41AEBA97BC80}" srcOrd="3" destOrd="0" presId="urn:microsoft.com/office/officeart/2018/2/layout/IconLabelList"/>
    <dgm:cxn modelId="{C349B54A-AAE7-4171-8A63-FA4F84BB5BC5}" type="presParOf" srcId="{2C826F49-DBBD-4324-997D-617B3D44F1CF}" destId="{BC16D34E-93EA-4A3C-A2F1-23F2A198191A}" srcOrd="4" destOrd="0" presId="urn:microsoft.com/office/officeart/2018/2/layout/IconLabelList"/>
    <dgm:cxn modelId="{357CB539-A521-452D-BBCD-05828FA1E6CF}" type="presParOf" srcId="{BC16D34E-93EA-4A3C-A2F1-23F2A198191A}" destId="{BC0395FC-E3C2-4880-A9B3-94AB5800B67B}" srcOrd="0" destOrd="0" presId="urn:microsoft.com/office/officeart/2018/2/layout/IconLabelList"/>
    <dgm:cxn modelId="{58681276-B37B-4FED-9DA1-589B5A83D6C6}" type="presParOf" srcId="{BC16D34E-93EA-4A3C-A2F1-23F2A198191A}" destId="{88763908-DE6F-447D-AF8F-F903642EAD7F}" srcOrd="1" destOrd="0" presId="urn:microsoft.com/office/officeart/2018/2/layout/IconLabelList"/>
    <dgm:cxn modelId="{2AAEA117-B588-433F-8513-A72C10830F97}" type="presParOf" srcId="{BC16D34E-93EA-4A3C-A2F1-23F2A198191A}" destId="{01E2D877-FC42-447A-896A-08035EF7CF94}" srcOrd="2" destOrd="0" presId="urn:microsoft.com/office/officeart/2018/2/layout/IconLabelList"/>
    <dgm:cxn modelId="{6441FC6B-E788-42EF-B103-BEB455B17583}" type="presParOf" srcId="{2C826F49-DBBD-4324-997D-617B3D44F1CF}" destId="{2009AC9E-AA9B-4F00-B0FB-40948B072165}" srcOrd="5" destOrd="0" presId="urn:microsoft.com/office/officeart/2018/2/layout/IconLabelList"/>
    <dgm:cxn modelId="{DF4293D3-9805-486D-9F14-F1A2380FF53E}" type="presParOf" srcId="{2C826F49-DBBD-4324-997D-617B3D44F1CF}" destId="{45061B52-07F5-4357-AA7F-2AF1C787B20B}" srcOrd="6" destOrd="0" presId="urn:microsoft.com/office/officeart/2018/2/layout/IconLabelList"/>
    <dgm:cxn modelId="{7433D645-7258-43BA-A795-E65D17D543DE}" type="presParOf" srcId="{45061B52-07F5-4357-AA7F-2AF1C787B20B}" destId="{3B657E62-F3B4-40B3-8281-EEAE0D8EFF72}" srcOrd="0" destOrd="0" presId="urn:microsoft.com/office/officeart/2018/2/layout/IconLabelList"/>
    <dgm:cxn modelId="{DABBC33E-420F-4714-B410-EDC67D83523B}" type="presParOf" srcId="{45061B52-07F5-4357-AA7F-2AF1C787B20B}" destId="{156806DF-6B3C-4F9D-A829-95CCC6B32FDE}" srcOrd="1" destOrd="0" presId="urn:microsoft.com/office/officeart/2018/2/layout/IconLabelList"/>
    <dgm:cxn modelId="{A566539E-1F21-4F28-8060-4ED050F7C785}" type="presParOf" srcId="{45061B52-07F5-4357-AA7F-2AF1C787B20B}" destId="{9DEAA5A6-950E-4C95-AB77-82387C1BFAC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BFCF51-1F5B-4F16-A210-8D15E0BB216C}"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3CD476A-FF46-4406-A9A7-9D0A273EDC7A}">
      <dgm:prSet/>
      <dgm:spPr/>
      <dgm:t>
        <a:bodyPr/>
        <a:lstStyle/>
        <a:p>
          <a:pPr>
            <a:lnSpc>
              <a:spcPct val="100000"/>
            </a:lnSpc>
          </a:pPr>
          <a:r>
            <a:rPr lang="ru-RU"/>
            <a:t>In the modern software development landscape, the event-driven approach presented by Event-Driven Development (EDD) demonstrates significant advantages over traditional layered architecture.</a:t>
          </a:r>
          <a:endParaRPr lang="en-US"/>
        </a:p>
      </dgm:t>
    </dgm:pt>
    <dgm:pt modelId="{4DEB61A9-C82A-4AB3-B4D2-03AD21D5CB65}" type="parTrans" cxnId="{59487681-FDEC-4472-9355-75AC910D03D3}">
      <dgm:prSet/>
      <dgm:spPr/>
      <dgm:t>
        <a:bodyPr/>
        <a:lstStyle/>
        <a:p>
          <a:endParaRPr lang="en-US"/>
        </a:p>
      </dgm:t>
    </dgm:pt>
    <dgm:pt modelId="{728E844F-A662-4B39-86D1-E547117D3008}" type="sibTrans" cxnId="{59487681-FDEC-4472-9355-75AC910D03D3}">
      <dgm:prSet/>
      <dgm:spPr/>
      <dgm:t>
        <a:bodyPr/>
        <a:lstStyle/>
        <a:p>
          <a:endParaRPr lang="en-US"/>
        </a:p>
      </dgm:t>
    </dgm:pt>
    <dgm:pt modelId="{B4BD1E49-977C-430A-B310-C554466C2626}">
      <dgm:prSet/>
      <dgm:spPr/>
      <dgm:t>
        <a:bodyPr/>
        <a:lstStyle/>
        <a:p>
          <a:pPr>
            <a:lnSpc>
              <a:spcPct val="100000"/>
            </a:lnSpc>
          </a:pPr>
          <a:r>
            <a:rPr lang="ru-RU"/>
            <a:t>Semantic Versioning: EDD ensures ease of code changes and versioning, simplifying the process of system updates and maintenance.</a:t>
          </a:r>
          <a:endParaRPr lang="en-US"/>
        </a:p>
      </dgm:t>
    </dgm:pt>
    <dgm:pt modelId="{BF0F7163-A1E0-479D-8A1F-71C83830A819}" type="parTrans" cxnId="{4A793505-BD35-4154-ABCE-7AC2C234D07F}">
      <dgm:prSet/>
      <dgm:spPr/>
      <dgm:t>
        <a:bodyPr/>
        <a:lstStyle/>
        <a:p>
          <a:endParaRPr lang="en-US"/>
        </a:p>
      </dgm:t>
    </dgm:pt>
    <dgm:pt modelId="{6E2E724E-8D27-4C4B-AB58-71A524B5D189}" type="sibTrans" cxnId="{4A793505-BD35-4154-ABCE-7AC2C234D07F}">
      <dgm:prSet/>
      <dgm:spPr/>
      <dgm:t>
        <a:bodyPr/>
        <a:lstStyle/>
        <a:p>
          <a:endParaRPr lang="en-US"/>
        </a:p>
      </dgm:t>
    </dgm:pt>
    <dgm:pt modelId="{BDB9B167-7270-44DD-BE66-DAAC5189D8D9}">
      <dgm:prSet/>
      <dgm:spPr/>
      <dgm:t>
        <a:bodyPr/>
        <a:lstStyle/>
        <a:p>
          <a:pPr>
            <a:lnSpc>
              <a:spcPct val="100000"/>
            </a:lnSpc>
          </a:pPr>
          <a:r>
            <a:rPr lang="ru-RU"/>
            <a:t>Microservices with Lambda Functions: Leveraging lambda functions allows for implementing a microservices architecture with minimized code and easy scalability.</a:t>
          </a:r>
          <a:endParaRPr lang="en-US"/>
        </a:p>
      </dgm:t>
    </dgm:pt>
    <dgm:pt modelId="{E3C41D83-5300-4911-ACD3-EE0B71C494EE}" type="parTrans" cxnId="{1D8ABA1E-84B7-4F3A-80F2-8DB3E8E67FE7}">
      <dgm:prSet/>
      <dgm:spPr/>
      <dgm:t>
        <a:bodyPr/>
        <a:lstStyle/>
        <a:p>
          <a:endParaRPr lang="en-US"/>
        </a:p>
      </dgm:t>
    </dgm:pt>
    <dgm:pt modelId="{AD4CEE14-B871-4596-BD20-E12ADCBDFAFF}" type="sibTrans" cxnId="{1D8ABA1E-84B7-4F3A-80F2-8DB3E8E67FE7}">
      <dgm:prSet/>
      <dgm:spPr/>
      <dgm:t>
        <a:bodyPr/>
        <a:lstStyle/>
        <a:p>
          <a:endParaRPr lang="en-US"/>
        </a:p>
      </dgm:t>
    </dgm:pt>
    <dgm:pt modelId="{B7EB072E-2AB1-49D5-825A-2ECA099AD0E1}">
      <dgm:prSet/>
      <dgm:spPr/>
      <dgm:t>
        <a:bodyPr/>
        <a:lstStyle/>
        <a:p>
          <a:pPr>
            <a:lnSpc>
              <a:spcPct val="100000"/>
            </a:lnSpc>
          </a:pPr>
          <a:r>
            <a:rPr lang="ru-RU"/>
            <a:t>Fault Tolerance: The event-driven model provides high resilience to failures, offering an effective mechanism for error handling and recovery.</a:t>
          </a:r>
          <a:endParaRPr lang="en-US"/>
        </a:p>
      </dgm:t>
    </dgm:pt>
    <dgm:pt modelId="{A7A27882-615F-4F8D-88F2-4AE4E1CAEC07}" type="parTrans" cxnId="{FF63EBB0-3DAA-4B5F-8303-DF65F74D77DC}">
      <dgm:prSet/>
      <dgm:spPr/>
      <dgm:t>
        <a:bodyPr/>
        <a:lstStyle/>
        <a:p>
          <a:endParaRPr lang="en-US"/>
        </a:p>
      </dgm:t>
    </dgm:pt>
    <dgm:pt modelId="{371E9448-123A-408F-87FE-E17D1D378A76}" type="sibTrans" cxnId="{FF63EBB0-3DAA-4B5F-8303-DF65F74D77DC}">
      <dgm:prSet/>
      <dgm:spPr/>
      <dgm:t>
        <a:bodyPr/>
        <a:lstStyle/>
        <a:p>
          <a:endParaRPr lang="en-US"/>
        </a:p>
      </dgm:t>
    </dgm:pt>
    <dgm:pt modelId="{9D7AFDAC-2C9E-4211-A4D6-1BA9B8BE81E7}" type="pres">
      <dgm:prSet presAssocID="{07BFCF51-1F5B-4F16-A210-8D15E0BB216C}" presName="root" presStyleCnt="0">
        <dgm:presLayoutVars>
          <dgm:dir/>
          <dgm:resizeHandles val="exact"/>
        </dgm:presLayoutVars>
      </dgm:prSet>
      <dgm:spPr/>
    </dgm:pt>
    <dgm:pt modelId="{8C5FEBB7-2AC2-4F7F-B91C-41CC2F8CBA62}" type="pres">
      <dgm:prSet presAssocID="{03CD476A-FF46-4406-A9A7-9D0A273EDC7A}" presName="compNode" presStyleCnt="0"/>
      <dgm:spPr/>
    </dgm:pt>
    <dgm:pt modelId="{3140A8E8-8538-44FA-8016-4DC84173A75C}" type="pres">
      <dgm:prSet presAssocID="{03CD476A-FF46-4406-A9A7-9D0A273EDC7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Облако"/>
        </a:ext>
      </dgm:extLst>
    </dgm:pt>
    <dgm:pt modelId="{3EC1033A-2EC4-4AF3-8D6C-52708D20E22E}" type="pres">
      <dgm:prSet presAssocID="{03CD476A-FF46-4406-A9A7-9D0A273EDC7A}" presName="spaceRect" presStyleCnt="0"/>
      <dgm:spPr/>
    </dgm:pt>
    <dgm:pt modelId="{16EDDC7E-580F-42D8-9A76-10DF9869EF57}" type="pres">
      <dgm:prSet presAssocID="{03CD476A-FF46-4406-A9A7-9D0A273EDC7A}" presName="textRect" presStyleLbl="revTx" presStyleIdx="0" presStyleCnt="4">
        <dgm:presLayoutVars>
          <dgm:chMax val="1"/>
          <dgm:chPref val="1"/>
        </dgm:presLayoutVars>
      </dgm:prSet>
      <dgm:spPr/>
    </dgm:pt>
    <dgm:pt modelId="{DC9AE315-57FE-4D5E-8635-D2705CAB833B}" type="pres">
      <dgm:prSet presAssocID="{728E844F-A662-4B39-86D1-E547117D3008}" presName="sibTrans" presStyleCnt="0"/>
      <dgm:spPr/>
    </dgm:pt>
    <dgm:pt modelId="{FE927C23-1E3A-4B58-AED2-625BE5378D85}" type="pres">
      <dgm:prSet presAssocID="{B4BD1E49-977C-430A-B310-C554466C2626}" presName="compNode" presStyleCnt="0"/>
      <dgm:spPr/>
    </dgm:pt>
    <dgm:pt modelId="{1DC9FFAA-3D3A-40BC-BB57-157247902754}" type="pres">
      <dgm:prSet presAssocID="{B4BD1E49-977C-430A-B310-C554466C262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Блок-схема"/>
        </a:ext>
      </dgm:extLst>
    </dgm:pt>
    <dgm:pt modelId="{F4720ABA-9E43-4915-ACD6-A344C54C6C22}" type="pres">
      <dgm:prSet presAssocID="{B4BD1E49-977C-430A-B310-C554466C2626}" presName="spaceRect" presStyleCnt="0"/>
      <dgm:spPr/>
    </dgm:pt>
    <dgm:pt modelId="{9148024E-4D49-4357-B974-D816A900BCB8}" type="pres">
      <dgm:prSet presAssocID="{B4BD1E49-977C-430A-B310-C554466C2626}" presName="textRect" presStyleLbl="revTx" presStyleIdx="1" presStyleCnt="4">
        <dgm:presLayoutVars>
          <dgm:chMax val="1"/>
          <dgm:chPref val="1"/>
        </dgm:presLayoutVars>
      </dgm:prSet>
      <dgm:spPr/>
    </dgm:pt>
    <dgm:pt modelId="{C8C41421-3726-476C-8EB5-F1E5D2D7F44F}" type="pres">
      <dgm:prSet presAssocID="{6E2E724E-8D27-4C4B-AB58-71A524B5D189}" presName="sibTrans" presStyleCnt="0"/>
      <dgm:spPr/>
    </dgm:pt>
    <dgm:pt modelId="{0DC92A58-F8B8-4BE4-8209-867DD2245646}" type="pres">
      <dgm:prSet presAssocID="{BDB9B167-7270-44DD-BE66-DAAC5189D8D9}" presName="compNode" presStyleCnt="0"/>
      <dgm:spPr/>
    </dgm:pt>
    <dgm:pt modelId="{B7A0B2A5-2720-443D-A789-70012181A3F2}" type="pres">
      <dgm:prSet presAssocID="{BDB9B167-7270-44DD-BE66-DAAC5189D8D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AE5FDC85-7220-43C4-93A9-5F095938D71F}" type="pres">
      <dgm:prSet presAssocID="{BDB9B167-7270-44DD-BE66-DAAC5189D8D9}" presName="spaceRect" presStyleCnt="0"/>
      <dgm:spPr/>
    </dgm:pt>
    <dgm:pt modelId="{07ABE3F9-8F85-45BF-9320-25DE21CE54DA}" type="pres">
      <dgm:prSet presAssocID="{BDB9B167-7270-44DD-BE66-DAAC5189D8D9}" presName="textRect" presStyleLbl="revTx" presStyleIdx="2" presStyleCnt="4">
        <dgm:presLayoutVars>
          <dgm:chMax val="1"/>
          <dgm:chPref val="1"/>
        </dgm:presLayoutVars>
      </dgm:prSet>
      <dgm:spPr/>
    </dgm:pt>
    <dgm:pt modelId="{6DF6AADF-9668-4F40-A179-36599E8017A6}" type="pres">
      <dgm:prSet presAssocID="{AD4CEE14-B871-4596-BD20-E12ADCBDFAFF}" presName="sibTrans" presStyleCnt="0"/>
      <dgm:spPr/>
    </dgm:pt>
    <dgm:pt modelId="{D9048D5C-49AB-4916-9EAA-69AD003F5525}" type="pres">
      <dgm:prSet presAssocID="{B7EB072E-2AB1-49D5-825A-2ECA099AD0E1}" presName="compNode" presStyleCnt="0"/>
      <dgm:spPr/>
    </dgm:pt>
    <dgm:pt modelId="{9B6FE23D-6A66-4F08-9BA5-59E4E9C4AF84}" type="pres">
      <dgm:prSet presAssocID="{B7EB072E-2AB1-49D5-825A-2ECA099AD0E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igh Voltage"/>
        </a:ext>
      </dgm:extLst>
    </dgm:pt>
    <dgm:pt modelId="{6B209174-817B-4493-A8F6-8DEEC7950214}" type="pres">
      <dgm:prSet presAssocID="{B7EB072E-2AB1-49D5-825A-2ECA099AD0E1}" presName="spaceRect" presStyleCnt="0"/>
      <dgm:spPr/>
    </dgm:pt>
    <dgm:pt modelId="{895C4FB5-7018-4B37-B606-8C320D2006F2}" type="pres">
      <dgm:prSet presAssocID="{B7EB072E-2AB1-49D5-825A-2ECA099AD0E1}" presName="textRect" presStyleLbl="revTx" presStyleIdx="3" presStyleCnt="4">
        <dgm:presLayoutVars>
          <dgm:chMax val="1"/>
          <dgm:chPref val="1"/>
        </dgm:presLayoutVars>
      </dgm:prSet>
      <dgm:spPr/>
    </dgm:pt>
  </dgm:ptLst>
  <dgm:cxnLst>
    <dgm:cxn modelId="{4A793505-BD35-4154-ABCE-7AC2C234D07F}" srcId="{07BFCF51-1F5B-4F16-A210-8D15E0BB216C}" destId="{B4BD1E49-977C-430A-B310-C554466C2626}" srcOrd="1" destOrd="0" parTransId="{BF0F7163-A1E0-479D-8A1F-71C83830A819}" sibTransId="{6E2E724E-8D27-4C4B-AB58-71A524B5D189}"/>
    <dgm:cxn modelId="{1D8ABA1E-84B7-4F3A-80F2-8DB3E8E67FE7}" srcId="{07BFCF51-1F5B-4F16-A210-8D15E0BB216C}" destId="{BDB9B167-7270-44DD-BE66-DAAC5189D8D9}" srcOrd="2" destOrd="0" parTransId="{E3C41D83-5300-4911-ACD3-EE0B71C494EE}" sibTransId="{AD4CEE14-B871-4596-BD20-E12ADCBDFAFF}"/>
    <dgm:cxn modelId="{1FC21228-0DD6-42DB-9220-2F5BD863E987}" type="presOf" srcId="{03CD476A-FF46-4406-A9A7-9D0A273EDC7A}" destId="{16EDDC7E-580F-42D8-9A76-10DF9869EF57}" srcOrd="0" destOrd="0" presId="urn:microsoft.com/office/officeart/2018/2/layout/IconLabelList"/>
    <dgm:cxn modelId="{F59CB549-557A-46E7-8ED3-425A633536E4}" type="presOf" srcId="{07BFCF51-1F5B-4F16-A210-8D15E0BB216C}" destId="{9D7AFDAC-2C9E-4211-A4D6-1BA9B8BE81E7}" srcOrd="0" destOrd="0" presId="urn:microsoft.com/office/officeart/2018/2/layout/IconLabelList"/>
    <dgm:cxn modelId="{5A216351-851D-4AC6-A370-DB5E956BCF0E}" type="presOf" srcId="{BDB9B167-7270-44DD-BE66-DAAC5189D8D9}" destId="{07ABE3F9-8F85-45BF-9320-25DE21CE54DA}" srcOrd="0" destOrd="0" presId="urn:microsoft.com/office/officeart/2018/2/layout/IconLabelList"/>
    <dgm:cxn modelId="{7BE09D57-EEE0-46E1-93D9-DC4A05BCB35B}" type="presOf" srcId="{B7EB072E-2AB1-49D5-825A-2ECA099AD0E1}" destId="{895C4FB5-7018-4B37-B606-8C320D2006F2}" srcOrd="0" destOrd="0" presId="urn:microsoft.com/office/officeart/2018/2/layout/IconLabelList"/>
    <dgm:cxn modelId="{59487681-FDEC-4472-9355-75AC910D03D3}" srcId="{07BFCF51-1F5B-4F16-A210-8D15E0BB216C}" destId="{03CD476A-FF46-4406-A9A7-9D0A273EDC7A}" srcOrd="0" destOrd="0" parTransId="{4DEB61A9-C82A-4AB3-B4D2-03AD21D5CB65}" sibTransId="{728E844F-A662-4B39-86D1-E547117D3008}"/>
    <dgm:cxn modelId="{BB95E592-5BC7-4D3C-80B6-EEAA6558BD5A}" type="presOf" srcId="{B4BD1E49-977C-430A-B310-C554466C2626}" destId="{9148024E-4D49-4357-B974-D816A900BCB8}" srcOrd="0" destOrd="0" presId="urn:microsoft.com/office/officeart/2018/2/layout/IconLabelList"/>
    <dgm:cxn modelId="{FF63EBB0-3DAA-4B5F-8303-DF65F74D77DC}" srcId="{07BFCF51-1F5B-4F16-A210-8D15E0BB216C}" destId="{B7EB072E-2AB1-49D5-825A-2ECA099AD0E1}" srcOrd="3" destOrd="0" parTransId="{A7A27882-615F-4F8D-88F2-4AE4E1CAEC07}" sibTransId="{371E9448-123A-408F-87FE-E17D1D378A76}"/>
    <dgm:cxn modelId="{6E0E6E2F-5A17-415C-9F07-F22D3E348E79}" type="presParOf" srcId="{9D7AFDAC-2C9E-4211-A4D6-1BA9B8BE81E7}" destId="{8C5FEBB7-2AC2-4F7F-B91C-41CC2F8CBA62}" srcOrd="0" destOrd="0" presId="urn:microsoft.com/office/officeart/2018/2/layout/IconLabelList"/>
    <dgm:cxn modelId="{118B5F1A-0F96-424D-8392-838BACD5022E}" type="presParOf" srcId="{8C5FEBB7-2AC2-4F7F-B91C-41CC2F8CBA62}" destId="{3140A8E8-8538-44FA-8016-4DC84173A75C}" srcOrd="0" destOrd="0" presId="urn:microsoft.com/office/officeart/2018/2/layout/IconLabelList"/>
    <dgm:cxn modelId="{3B394809-0914-4647-B5BD-A45BDF4EDF66}" type="presParOf" srcId="{8C5FEBB7-2AC2-4F7F-B91C-41CC2F8CBA62}" destId="{3EC1033A-2EC4-4AF3-8D6C-52708D20E22E}" srcOrd="1" destOrd="0" presId="urn:microsoft.com/office/officeart/2018/2/layout/IconLabelList"/>
    <dgm:cxn modelId="{D562AEC8-D675-4AD5-9FC1-413A0BCE46EF}" type="presParOf" srcId="{8C5FEBB7-2AC2-4F7F-B91C-41CC2F8CBA62}" destId="{16EDDC7E-580F-42D8-9A76-10DF9869EF57}" srcOrd="2" destOrd="0" presId="urn:microsoft.com/office/officeart/2018/2/layout/IconLabelList"/>
    <dgm:cxn modelId="{20BAEECF-088D-4E7F-971B-856C985C985C}" type="presParOf" srcId="{9D7AFDAC-2C9E-4211-A4D6-1BA9B8BE81E7}" destId="{DC9AE315-57FE-4D5E-8635-D2705CAB833B}" srcOrd="1" destOrd="0" presId="urn:microsoft.com/office/officeart/2018/2/layout/IconLabelList"/>
    <dgm:cxn modelId="{B37C0FC8-B09C-43DE-B863-C22C2E025183}" type="presParOf" srcId="{9D7AFDAC-2C9E-4211-A4D6-1BA9B8BE81E7}" destId="{FE927C23-1E3A-4B58-AED2-625BE5378D85}" srcOrd="2" destOrd="0" presId="urn:microsoft.com/office/officeart/2018/2/layout/IconLabelList"/>
    <dgm:cxn modelId="{24C7F2E8-B692-47AC-91DA-9699C0405734}" type="presParOf" srcId="{FE927C23-1E3A-4B58-AED2-625BE5378D85}" destId="{1DC9FFAA-3D3A-40BC-BB57-157247902754}" srcOrd="0" destOrd="0" presId="urn:microsoft.com/office/officeart/2018/2/layout/IconLabelList"/>
    <dgm:cxn modelId="{D47DCC12-836C-4890-AD26-62A046B79C59}" type="presParOf" srcId="{FE927C23-1E3A-4B58-AED2-625BE5378D85}" destId="{F4720ABA-9E43-4915-ACD6-A344C54C6C22}" srcOrd="1" destOrd="0" presId="urn:microsoft.com/office/officeart/2018/2/layout/IconLabelList"/>
    <dgm:cxn modelId="{6C920228-AEE4-42EF-B4BA-E94FC0D6476D}" type="presParOf" srcId="{FE927C23-1E3A-4B58-AED2-625BE5378D85}" destId="{9148024E-4D49-4357-B974-D816A900BCB8}" srcOrd="2" destOrd="0" presId="urn:microsoft.com/office/officeart/2018/2/layout/IconLabelList"/>
    <dgm:cxn modelId="{FBA4A44C-3A48-49FB-9157-DD17A194C2D8}" type="presParOf" srcId="{9D7AFDAC-2C9E-4211-A4D6-1BA9B8BE81E7}" destId="{C8C41421-3726-476C-8EB5-F1E5D2D7F44F}" srcOrd="3" destOrd="0" presId="urn:microsoft.com/office/officeart/2018/2/layout/IconLabelList"/>
    <dgm:cxn modelId="{933B6174-12B5-4058-BE10-D5CCAB0D7A1C}" type="presParOf" srcId="{9D7AFDAC-2C9E-4211-A4D6-1BA9B8BE81E7}" destId="{0DC92A58-F8B8-4BE4-8209-867DD2245646}" srcOrd="4" destOrd="0" presId="urn:microsoft.com/office/officeart/2018/2/layout/IconLabelList"/>
    <dgm:cxn modelId="{F06B0C86-D1A5-47C6-B9A3-4B7FB7596711}" type="presParOf" srcId="{0DC92A58-F8B8-4BE4-8209-867DD2245646}" destId="{B7A0B2A5-2720-443D-A789-70012181A3F2}" srcOrd="0" destOrd="0" presId="urn:microsoft.com/office/officeart/2018/2/layout/IconLabelList"/>
    <dgm:cxn modelId="{DE8749AF-2108-42BA-A6E3-143D594DDCEF}" type="presParOf" srcId="{0DC92A58-F8B8-4BE4-8209-867DD2245646}" destId="{AE5FDC85-7220-43C4-93A9-5F095938D71F}" srcOrd="1" destOrd="0" presId="urn:microsoft.com/office/officeart/2018/2/layout/IconLabelList"/>
    <dgm:cxn modelId="{E570608A-CA2F-40D4-936F-2ACC84345C56}" type="presParOf" srcId="{0DC92A58-F8B8-4BE4-8209-867DD2245646}" destId="{07ABE3F9-8F85-45BF-9320-25DE21CE54DA}" srcOrd="2" destOrd="0" presId="urn:microsoft.com/office/officeart/2018/2/layout/IconLabelList"/>
    <dgm:cxn modelId="{B93F8825-9C15-411F-B3BB-AE51207C5AC8}" type="presParOf" srcId="{9D7AFDAC-2C9E-4211-A4D6-1BA9B8BE81E7}" destId="{6DF6AADF-9668-4F40-A179-36599E8017A6}" srcOrd="5" destOrd="0" presId="urn:microsoft.com/office/officeart/2018/2/layout/IconLabelList"/>
    <dgm:cxn modelId="{CCCD78E6-E241-4988-819F-B42AFFDD7132}" type="presParOf" srcId="{9D7AFDAC-2C9E-4211-A4D6-1BA9B8BE81E7}" destId="{D9048D5C-49AB-4916-9EAA-69AD003F5525}" srcOrd="6" destOrd="0" presId="urn:microsoft.com/office/officeart/2018/2/layout/IconLabelList"/>
    <dgm:cxn modelId="{25FC5FD2-BC7E-4DFD-B68F-E587E2EA9BBB}" type="presParOf" srcId="{D9048D5C-49AB-4916-9EAA-69AD003F5525}" destId="{9B6FE23D-6A66-4F08-9BA5-59E4E9C4AF84}" srcOrd="0" destOrd="0" presId="urn:microsoft.com/office/officeart/2018/2/layout/IconLabelList"/>
    <dgm:cxn modelId="{B5289484-2B8F-47C2-AE26-57207D29F355}" type="presParOf" srcId="{D9048D5C-49AB-4916-9EAA-69AD003F5525}" destId="{6B209174-817B-4493-A8F6-8DEEC7950214}" srcOrd="1" destOrd="0" presId="urn:microsoft.com/office/officeart/2018/2/layout/IconLabelList"/>
    <dgm:cxn modelId="{7555C34D-C352-4ED3-A522-52EFBA9EA089}" type="presParOf" srcId="{D9048D5C-49AB-4916-9EAA-69AD003F5525}" destId="{895C4FB5-7018-4B37-B606-8C320D2006F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040088-F70C-4307-AAD3-5C179F11599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A2B0B4A-99BD-43E2-84B1-D5C6408149EC}">
      <dgm:prSet/>
      <dgm:spPr/>
      <dgm:t>
        <a:bodyPr/>
        <a:lstStyle/>
        <a:p>
          <a:pPr>
            <a:lnSpc>
              <a:spcPct val="100000"/>
            </a:lnSpc>
          </a:pPr>
          <a:r>
            <a:rPr lang="ru-RU"/>
            <a:t>Semantic Versioning:</a:t>
          </a:r>
          <a:endParaRPr lang="en-US"/>
        </a:p>
      </dgm:t>
    </dgm:pt>
    <dgm:pt modelId="{7581FA35-8703-4454-8892-A573BA84DDA3}" type="parTrans" cxnId="{7079F0CA-D1EA-4271-A8A4-4708B8B3FF27}">
      <dgm:prSet/>
      <dgm:spPr/>
      <dgm:t>
        <a:bodyPr/>
        <a:lstStyle/>
        <a:p>
          <a:endParaRPr lang="en-US"/>
        </a:p>
      </dgm:t>
    </dgm:pt>
    <dgm:pt modelId="{E0946A43-1AF2-430C-8315-E0AC0353071C}" type="sibTrans" cxnId="{7079F0CA-D1EA-4271-A8A4-4708B8B3FF27}">
      <dgm:prSet/>
      <dgm:spPr/>
      <dgm:t>
        <a:bodyPr/>
        <a:lstStyle/>
        <a:p>
          <a:endParaRPr lang="en-US"/>
        </a:p>
      </dgm:t>
    </dgm:pt>
    <dgm:pt modelId="{C707A1AD-E541-484D-BE0A-052267FAA6FE}">
      <dgm:prSet/>
      <dgm:spPr/>
      <dgm:t>
        <a:bodyPr/>
        <a:lstStyle/>
        <a:p>
          <a:pPr>
            <a:lnSpc>
              <a:spcPct val="100000"/>
            </a:lnSpc>
          </a:pPr>
          <a:r>
            <a:rPr lang="ru-RU"/>
            <a:t>Migration to EDD enables the implementation of semantic versioning, simplifying the process of updating and maintaining the codebase.</a:t>
          </a:r>
          <a:endParaRPr lang="en-US"/>
        </a:p>
      </dgm:t>
    </dgm:pt>
    <dgm:pt modelId="{6EE5AB05-7F3F-47CA-8EE6-39284165C9C7}" type="parTrans" cxnId="{E1271142-4F25-4AD3-B740-127D24106A9F}">
      <dgm:prSet/>
      <dgm:spPr/>
      <dgm:t>
        <a:bodyPr/>
        <a:lstStyle/>
        <a:p>
          <a:endParaRPr lang="en-US"/>
        </a:p>
      </dgm:t>
    </dgm:pt>
    <dgm:pt modelId="{84B8D0E3-2F1B-4D94-B602-EA90A2391481}" type="sibTrans" cxnId="{E1271142-4F25-4AD3-B740-127D24106A9F}">
      <dgm:prSet/>
      <dgm:spPr/>
      <dgm:t>
        <a:bodyPr/>
        <a:lstStyle/>
        <a:p>
          <a:endParaRPr lang="en-US"/>
        </a:p>
      </dgm:t>
    </dgm:pt>
    <dgm:pt modelId="{25504BE0-9E44-481D-9713-4B8D92688291}">
      <dgm:prSet/>
      <dgm:spPr/>
      <dgm:t>
        <a:bodyPr/>
        <a:lstStyle/>
        <a:p>
          <a:pPr>
            <a:lnSpc>
              <a:spcPct val="100000"/>
            </a:lnSpc>
          </a:pPr>
          <a:r>
            <a:rPr lang="ru-RU"/>
            <a:t>Microservices with Lambda Functions:</a:t>
          </a:r>
          <a:endParaRPr lang="en-US"/>
        </a:p>
      </dgm:t>
    </dgm:pt>
    <dgm:pt modelId="{D63A8D53-11F0-4534-8B7B-8F15CC60C0DF}" type="parTrans" cxnId="{39867EB4-4377-4DC8-939B-B3B4CA2FB3B7}">
      <dgm:prSet/>
      <dgm:spPr/>
      <dgm:t>
        <a:bodyPr/>
        <a:lstStyle/>
        <a:p>
          <a:endParaRPr lang="en-US"/>
        </a:p>
      </dgm:t>
    </dgm:pt>
    <dgm:pt modelId="{E93972B6-1529-4B9F-8F5A-877AE7DB3DA7}" type="sibTrans" cxnId="{39867EB4-4377-4DC8-939B-B3B4CA2FB3B7}">
      <dgm:prSet/>
      <dgm:spPr/>
      <dgm:t>
        <a:bodyPr/>
        <a:lstStyle/>
        <a:p>
          <a:endParaRPr lang="en-US"/>
        </a:p>
      </dgm:t>
    </dgm:pt>
    <dgm:pt modelId="{FA30DAB8-B523-406C-BB89-B316CAED3DD8}">
      <dgm:prSet/>
      <dgm:spPr/>
      <dgm:t>
        <a:bodyPr/>
        <a:lstStyle/>
        <a:p>
          <a:pPr>
            <a:lnSpc>
              <a:spcPct val="100000"/>
            </a:lnSpc>
          </a:pPr>
          <a:r>
            <a:rPr lang="ru-RU"/>
            <a:t>Integration of lambda functions into a microservices architecture ensures high flexibility and easy scalability.</a:t>
          </a:r>
          <a:endParaRPr lang="en-US"/>
        </a:p>
      </dgm:t>
    </dgm:pt>
    <dgm:pt modelId="{9D6C7F63-A2E0-4B38-9976-C3737A1C3B24}" type="parTrans" cxnId="{0D9AB51C-1FB5-4455-B896-491568F06EC1}">
      <dgm:prSet/>
      <dgm:spPr/>
      <dgm:t>
        <a:bodyPr/>
        <a:lstStyle/>
        <a:p>
          <a:endParaRPr lang="en-US"/>
        </a:p>
      </dgm:t>
    </dgm:pt>
    <dgm:pt modelId="{3C83897D-67CC-4B62-8B2E-8DFB4F6C6171}" type="sibTrans" cxnId="{0D9AB51C-1FB5-4455-B896-491568F06EC1}">
      <dgm:prSet/>
      <dgm:spPr/>
      <dgm:t>
        <a:bodyPr/>
        <a:lstStyle/>
        <a:p>
          <a:endParaRPr lang="en-US"/>
        </a:p>
      </dgm:t>
    </dgm:pt>
    <dgm:pt modelId="{4240CEFB-B822-43A0-8182-E01785647BA1}">
      <dgm:prSet/>
      <dgm:spPr/>
      <dgm:t>
        <a:bodyPr/>
        <a:lstStyle/>
        <a:p>
          <a:pPr>
            <a:lnSpc>
              <a:spcPct val="100000"/>
            </a:lnSpc>
          </a:pPr>
          <a:r>
            <a:rPr lang="ru-RU"/>
            <a:t>Fault Tolerance:</a:t>
          </a:r>
          <a:endParaRPr lang="en-US"/>
        </a:p>
      </dgm:t>
    </dgm:pt>
    <dgm:pt modelId="{6390F16D-A36D-4602-B74D-8F12B9A34385}" type="parTrans" cxnId="{28EF3163-89D4-49B4-A030-098ECBAB5A00}">
      <dgm:prSet/>
      <dgm:spPr/>
      <dgm:t>
        <a:bodyPr/>
        <a:lstStyle/>
        <a:p>
          <a:endParaRPr lang="en-US"/>
        </a:p>
      </dgm:t>
    </dgm:pt>
    <dgm:pt modelId="{3C1CAF3D-24B5-4CBC-8BDA-7F3F734BEFFE}" type="sibTrans" cxnId="{28EF3163-89D4-49B4-A030-098ECBAB5A00}">
      <dgm:prSet/>
      <dgm:spPr/>
      <dgm:t>
        <a:bodyPr/>
        <a:lstStyle/>
        <a:p>
          <a:endParaRPr lang="en-US"/>
        </a:p>
      </dgm:t>
    </dgm:pt>
    <dgm:pt modelId="{7BA6693E-66F5-44E2-8B09-132C0630C1DA}">
      <dgm:prSet/>
      <dgm:spPr/>
      <dgm:t>
        <a:bodyPr/>
        <a:lstStyle/>
        <a:p>
          <a:pPr>
            <a:lnSpc>
              <a:spcPct val="100000"/>
            </a:lnSpc>
          </a:pPr>
          <a:r>
            <a:rPr lang="ru-RU"/>
            <a:t>The event-driven model in EDD enhances fault tolerance, allowing effective management of events and failures.</a:t>
          </a:r>
          <a:endParaRPr lang="en-US"/>
        </a:p>
      </dgm:t>
    </dgm:pt>
    <dgm:pt modelId="{F8A84B9B-7535-48BB-9087-0E11908C4977}" type="parTrans" cxnId="{2889D9A0-6A2E-44B4-9FC1-CF8B7028D511}">
      <dgm:prSet/>
      <dgm:spPr/>
      <dgm:t>
        <a:bodyPr/>
        <a:lstStyle/>
        <a:p>
          <a:endParaRPr lang="en-US"/>
        </a:p>
      </dgm:t>
    </dgm:pt>
    <dgm:pt modelId="{2666D32C-B2DF-4E06-8439-F3B9B202605F}" type="sibTrans" cxnId="{2889D9A0-6A2E-44B4-9FC1-CF8B7028D511}">
      <dgm:prSet/>
      <dgm:spPr/>
      <dgm:t>
        <a:bodyPr/>
        <a:lstStyle/>
        <a:p>
          <a:endParaRPr lang="en-US"/>
        </a:p>
      </dgm:t>
    </dgm:pt>
    <dgm:pt modelId="{D4CF5FF9-97EF-4793-8309-C4EF69139420}" type="pres">
      <dgm:prSet presAssocID="{58040088-F70C-4307-AAD3-5C179F115990}" presName="root" presStyleCnt="0">
        <dgm:presLayoutVars>
          <dgm:dir/>
          <dgm:resizeHandles val="exact"/>
        </dgm:presLayoutVars>
      </dgm:prSet>
      <dgm:spPr/>
    </dgm:pt>
    <dgm:pt modelId="{8143C183-4F81-4A96-BB7F-EA38DC61394E}" type="pres">
      <dgm:prSet presAssocID="{6A2B0B4A-99BD-43E2-84B1-D5C6408149EC}" presName="compNode" presStyleCnt="0"/>
      <dgm:spPr/>
    </dgm:pt>
    <dgm:pt modelId="{F06F970E-1F4F-4A19-A5A2-796FDA55846B}" type="pres">
      <dgm:prSet presAssocID="{6A2B0B4A-99BD-43E2-84B1-D5C6408149EC}" presName="bgRect" presStyleLbl="bgShp" presStyleIdx="0" presStyleCnt="4"/>
      <dgm:spPr/>
    </dgm:pt>
    <dgm:pt modelId="{AFF1AEB1-137F-4D93-9D0C-8FBC42C6B182}" type="pres">
      <dgm:prSet presAssocID="{6A2B0B4A-99BD-43E2-84B1-D5C6408149E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Блок-схема"/>
        </a:ext>
      </dgm:extLst>
    </dgm:pt>
    <dgm:pt modelId="{79B3C1C4-E27E-4B7B-83A0-F327AFC4E7D0}" type="pres">
      <dgm:prSet presAssocID="{6A2B0B4A-99BD-43E2-84B1-D5C6408149EC}" presName="spaceRect" presStyleCnt="0"/>
      <dgm:spPr/>
    </dgm:pt>
    <dgm:pt modelId="{B6CB359D-D609-4277-801B-6578E262B655}" type="pres">
      <dgm:prSet presAssocID="{6A2B0B4A-99BD-43E2-84B1-D5C6408149EC}" presName="parTx" presStyleLbl="revTx" presStyleIdx="0" presStyleCnt="6">
        <dgm:presLayoutVars>
          <dgm:chMax val="0"/>
          <dgm:chPref val="0"/>
        </dgm:presLayoutVars>
      </dgm:prSet>
      <dgm:spPr/>
    </dgm:pt>
    <dgm:pt modelId="{04089523-58DF-45BC-B3A5-CF80389F878D}" type="pres">
      <dgm:prSet presAssocID="{6A2B0B4A-99BD-43E2-84B1-D5C6408149EC}" presName="desTx" presStyleLbl="revTx" presStyleIdx="1" presStyleCnt="6">
        <dgm:presLayoutVars/>
      </dgm:prSet>
      <dgm:spPr/>
    </dgm:pt>
    <dgm:pt modelId="{23A882A3-704A-467D-BF63-09460C832791}" type="pres">
      <dgm:prSet presAssocID="{E0946A43-1AF2-430C-8315-E0AC0353071C}" presName="sibTrans" presStyleCnt="0"/>
      <dgm:spPr/>
    </dgm:pt>
    <dgm:pt modelId="{830C69B8-7D60-4D1C-A90B-334F54AC9AD6}" type="pres">
      <dgm:prSet presAssocID="{25504BE0-9E44-481D-9713-4B8D92688291}" presName="compNode" presStyleCnt="0"/>
      <dgm:spPr/>
    </dgm:pt>
    <dgm:pt modelId="{FD88C224-E940-4572-975A-4A5D9794B693}" type="pres">
      <dgm:prSet presAssocID="{25504BE0-9E44-481D-9713-4B8D92688291}" presName="bgRect" presStyleLbl="bgShp" presStyleIdx="1" presStyleCnt="4"/>
      <dgm:spPr/>
    </dgm:pt>
    <dgm:pt modelId="{FEB6D118-85BF-441A-B3E5-54C24EEC5918}" type="pres">
      <dgm:prSet presAssocID="{25504BE0-9E44-481D-9713-4B8D9268829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eb Design"/>
        </a:ext>
      </dgm:extLst>
    </dgm:pt>
    <dgm:pt modelId="{FFD847EB-1F03-4CFC-9232-3A04E3DFADA7}" type="pres">
      <dgm:prSet presAssocID="{25504BE0-9E44-481D-9713-4B8D92688291}" presName="spaceRect" presStyleCnt="0"/>
      <dgm:spPr/>
    </dgm:pt>
    <dgm:pt modelId="{93CDA941-ABAB-43D6-9444-8313449D19A3}" type="pres">
      <dgm:prSet presAssocID="{25504BE0-9E44-481D-9713-4B8D92688291}" presName="parTx" presStyleLbl="revTx" presStyleIdx="2" presStyleCnt="6">
        <dgm:presLayoutVars>
          <dgm:chMax val="0"/>
          <dgm:chPref val="0"/>
        </dgm:presLayoutVars>
      </dgm:prSet>
      <dgm:spPr/>
    </dgm:pt>
    <dgm:pt modelId="{4251F438-6E78-46F8-8CFB-3069A4867D94}" type="pres">
      <dgm:prSet presAssocID="{E93972B6-1529-4B9F-8F5A-877AE7DB3DA7}" presName="sibTrans" presStyleCnt="0"/>
      <dgm:spPr/>
    </dgm:pt>
    <dgm:pt modelId="{1F12F14E-4AC3-47EE-A98D-538CDBAB1728}" type="pres">
      <dgm:prSet presAssocID="{FA30DAB8-B523-406C-BB89-B316CAED3DD8}" presName="compNode" presStyleCnt="0"/>
      <dgm:spPr/>
    </dgm:pt>
    <dgm:pt modelId="{27214293-576A-442B-8F78-5E9CBE55F8F0}" type="pres">
      <dgm:prSet presAssocID="{FA30DAB8-B523-406C-BB89-B316CAED3DD8}" presName="bgRect" presStyleLbl="bgShp" presStyleIdx="2" presStyleCnt="4"/>
      <dgm:spPr/>
    </dgm:pt>
    <dgm:pt modelId="{A1A3C30C-7AD8-4D1A-AA46-66DC6278F39E}" type="pres">
      <dgm:prSet presAssocID="{FA30DAB8-B523-406C-BB89-B316CAED3DD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Нет подключения"/>
        </a:ext>
      </dgm:extLst>
    </dgm:pt>
    <dgm:pt modelId="{3422DE1E-BB32-4F88-A9ED-211FA43C1F75}" type="pres">
      <dgm:prSet presAssocID="{FA30DAB8-B523-406C-BB89-B316CAED3DD8}" presName="spaceRect" presStyleCnt="0"/>
      <dgm:spPr/>
    </dgm:pt>
    <dgm:pt modelId="{5A8ED070-2596-4219-8CE6-BFC9E2642297}" type="pres">
      <dgm:prSet presAssocID="{FA30DAB8-B523-406C-BB89-B316CAED3DD8}" presName="parTx" presStyleLbl="revTx" presStyleIdx="3" presStyleCnt="6">
        <dgm:presLayoutVars>
          <dgm:chMax val="0"/>
          <dgm:chPref val="0"/>
        </dgm:presLayoutVars>
      </dgm:prSet>
      <dgm:spPr/>
    </dgm:pt>
    <dgm:pt modelId="{CA274E5B-9774-47A4-9AA2-A3F39106E7C1}" type="pres">
      <dgm:prSet presAssocID="{3C83897D-67CC-4B62-8B2E-8DFB4F6C6171}" presName="sibTrans" presStyleCnt="0"/>
      <dgm:spPr/>
    </dgm:pt>
    <dgm:pt modelId="{746A2784-7C96-4157-BD41-613EDECE3006}" type="pres">
      <dgm:prSet presAssocID="{4240CEFB-B822-43A0-8182-E01785647BA1}" presName="compNode" presStyleCnt="0"/>
      <dgm:spPr/>
    </dgm:pt>
    <dgm:pt modelId="{E6F9EDA3-17AA-450B-99F8-A98C07B3FE83}" type="pres">
      <dgm:prSet presAssocID="{4240CEFB-B822-43A0-8182-E01785647BA1}" presName="bgRect" presStyleLbl="bgShp" presStyleIdx="3" presStyleCnt="4"/>
      <dgm:spPr/>
    </dgm:pt>
    <dgm:pt modelId="{A789CFA2-752C-40D4-81F2-2924409EDCA5}" type="pres">
      <dgm:prSet presAssocID="{4240CEFB-B822-43A0-8182-E01785647BA1}" presName="iconRect" presStyleLbl="node1" presStyleIdx="3" presStyleCnt="4"/>
      <dgm:spPr/>
    </dgm:pt>
    <dgm:pt modelId="{0228D923-0171-4DF1-8B5F-DF961455CBF9}" type="pres">
      <dgm:prSet presAssocID="{4240CEFB-B822-43A0-8182-E01785647BA1}" presName="spaceRect" presStyleCnt="0"/>
      <dgm:spPr/>
    </dgm:pt>
    <dgm:pt modelId="{E0096536-9AFB-456C-AFCD-374B896FC177}" type="pres">
      <dgm:prSet presAssocID="{4240CEFB-B822-43A0-8182-E01785647BA1}" presName="parTx" presStyleLbl="revTx" presStyleIdx="4" presStyleCnt="6">
        <dgm:presLayoutVars>
          <dgm:chMax val="0"/>
          <dgm:chPref val="0"/>
        </dgm:presLayoutVars>
      </dgm:prSet>
      <dgm:spPr/>
    </dgm:pt>
    <dgm:pt modelId="{F80FA73A-3592-49EC-9749-E4EE9A8AB30C}" type="pres">
      <dgm:prSet presAssocID="{4240CEFB-B822-43A0-8182-E01785647BA1}" presName="desTx" presStyleLbl="revTx" presStyleIdx="5" presStyleCnt="6">
        <dgm:presLayoutVars/>
      </dgm:prSet>
      <dgm:spPr/>
    </dgm:pt>
  </dgm:ptLst>
  <dgm:cxnLst>
    <dgm:cxn modelId="{CD98D614-7F76-4013-9364-A6E255992616}" type="presOf" srcId="{7BA6693E-66F5-44E2-8B09-132C0630C1DA}" destId="{F80FA73A-3592-49EC-9749-E4EE9A8AB30C}" srcOrd="0" destOrd="0" presId="urn:microsoft.com/office/officeart/2018/2/layout/IconVerticalSolidList"/>
    <dgm:cxn modelId="{0D9AB51C-1FB5-4455-B896-491568F06EC1}" srcId="{58040088-F70C-4307-AAD3-5C179F115990}" destId="{FA30DAB8-B523-406C-BB89-B316CAED3DD8}" srcOrd="2" destOrd="0" parTransId="{9D6C7F63-A2E0-4B38-9976-C3737A1C3B24}" sibTransId="{3C83897D-67CC-4B62-8B2E-8DFB4F6C6171}"/>
    <dgm:cxn modelId="{01CC8E60-09BA-4E33-B103-36C2F118C664}" type="presOf" srcId="{25504BE0-9E44-481D-9713-4B8D92688291}" destId="{93CDA941-ABAB-43D6-9444-8313449D19A3}" srcOrd="0" destOrd="0" presId="urn:microsoft.com/office/officeart/2018/2/layout/IconVerticalSolidList"/>
    <dgm:cxn modelId="{E1271142-4F25-4AD3-B740-127D24106A9F}" srcId="{6A2B0B4A-99BD-43E2-84B1-D5C6408149EC}" destId="{C707A1AD-E541-484D-BE0A-052267FAA6FE}" srcOrd="0" destOrd="0" parTransId="{6EE5AB05-7F3F-47CA-8EE6-39284165C9C7}" sibTransId="{84B8D0E3-2F1B-4D94-B602-EA90A2391481}"/>
    <dgm:cxn modelId="{28EF3163-89D4-49B4-A030-098ECBAB5A00}" srcId="{58040088-F70C-4307-AAD3-5C179F115990}" destId="{4240CEFB-B822-43A0-8182-E01785647BA1}" srcOrd="3" destOrd="0" parTransId="{6390F16D-A36D-4602-B74D-8F12B9A34385}" sibTransId="{3C1CAF3D-24B5-4CBC-8BDA-7F3F734BEFFE}"/>
    <dgm:cxn modelId="{DAB9144B-54AE-4C9C-AC76-D5C572D84113}" type="presOf" srcId="{FA30DAB8-B523-406C-BB89-B316CAED3DD8}" destId="{5A8ED070-2596-4219-8CE6-BFC9E2642297}" srcOrd="0" destOrd="0" presId="urn:microsoft.com/office/officeart/2018/2/layout/IconVerticalSolidList"/>
    <dgm:cxn modelId="{5F251A81-6D91-4CDB-8709-5E2A89AA55D5}" type="presOf" srcId="{6A2B0B4A-99BD-43E2-84B1-D5C6408149EC}" destId="{B6CB359D-D609-4277-801B-6578E262B655}" srcOrd="0" destOrd="0" presId="urn:microsoft.com/office/officeart/2018/2/layout/IconVerticalSolidList"/>
    <dgm:cxn modelId="{2889D9A0-6A2E-44B4-9FC1-CF8B7028D511}" srcId="{4240CEFB-B822-43A0-8182-E01785647BA1}" destId="{7BA6693E-66F5-44E2-8B09-132C0630C1DA}" srcOrd="0" destOrd="0" parTransId="{F8A84B9B-7535-48BB-9087-0E11908C4977}" sibTransId="{2666D32C-B2DF-4E06-8439-F3B9B202605F}"/>
    <dgm:cxn modelId="{39867EB4-4377-4DC8-939B-B3B4CA2FB3B7}" srcId="{58040088-F70C-4307-AAD3-5C179F115990}" destId="{25504BE0-9E44-481D-9713-4B8D92688291}" srcOrd="1" destOrd="0" parTransId="{D63A8D53-11F0-4534-8B7B-8F15CC60C0DF}" sibTransId="{E93972B6-1529-4B9F-8F5A-877AE7DB3DA7}"/>
    <dgm:cxn modelId="{75D044B6-BCC4-4F25-9930-AA5CF52A0C69}" type="presOf" srcId="{4240CEFB-B822-43A0-8182-E01785647BA1}" destId="{E0096536-9AFB-456C-AFCD-374B896FC177}" srcOrd="0" destOrd="0" presId="urn:microsoft.com/office/officeart/2018/2/layout/IconVerticalSolidList"/>
    <dgm:cxn modelId="{7079F0CA-D1EA-4271-A8A4-4708B8B3FF27}" srcId="{58040088-F70C-4307-AAD3-5C179F115990}" destId="{6A2B0B4A-99BD-43E2-84B1-D5C6408149EC}" srcOrd="0" destOrd="0" parTransId="{7581FA35-8703-4454-8892-A573BA84DDA3}" sibTransId="{E0946A43-1AF2-430C-8315-E0AC0353071C}"/>
    <dgm:cxn modelId="{923BB7D5-97B5-405E-945C-A3A4C282A6F8}" type="presOf" srcId="{C707A1AD-E541-484D-BE0A-052267FAA6FE}" destId="{04089523-58DF-45BC-B3A5-CF80389F878D}" srcOrd="0" destOrd="0" presId="urn:microsoft.com/office/officeart/2018/2/layout/IconVerticalSolidList"/>
    <dgm:cxn modelId="{E9EEB8F1-0659-4360-97DE-B80104DF213D}" type="presOf" srcId="{58040088-F70C-4307-AAD3-5C179F115990}" destId="{D4CF5FF9-97EF-4793-8309-C4EF69139420}" srcOrd="0" destOrd="0" presId="urn:microsoft.com/office/officeart/2018/2/layout/IconVerticalSolidList"/>
    <dgm:cxn modelId="{FF2ED691-743B-46AA-9FC2-104C4FAC8846}" type="presParOf" srcId="{D4CF5FF9-97EF-4793-8309-C4EF69139420}" destId="{8143C183-4F81-4A96-BB7F-EA38DC61394E}" srcOrd="0" destOrd="0" presId="urn:microsoft.com/office/officeart/2018/2/layout/IconVerticalSolidList"/>
    <dgm:cxn modelId="{FC365867-EC19-49FB-ACF6-11BC300002D8}" type="presParOf" srcId="{8143C183-4F81-4A96-BB7F-EA38DC61394E}" destId="{F06F970E-1F4F-4A19-A5A2-796FDA55846B}" srcOrd="0" destOrd="0" presId="urn:microsoft.com/office/officeart/2018/2/layout/IconVerticalSolidList"/>
    <dgm:cxn modelId="{79CFFAC0-52B6-4B23-BC3A-B3EC570225EB}" type="presParOf" srcId="{8143C183-4F81-4A96-BB7F-EA38DC61394E}" destId="{AFF1AEB1-137F-4D93-9D0C-8FBC42C6B182}" srcOrd="1" destOrd="0" presId="urn:microsoft.com/office/officeart/2018/2/layout/IconVerticalSolidList"/>
    <dgm:cxn modelId="{30559A66-4FC0-40E5-8D21-E2ED81BD7991}" type="presParOf" srcId="{8143C183-4F81-4A96-BB7F-EA38DC61394E}" destId="{79B3C1C4-E27E-4B7B-83A0-F327AFC4E7D0}" srcOrd="2" destOrd="0" presId="urn:microsoft.com/office/officeart/2018/2/layout/IconVerticalSolidList"/>
    <dgm:cxn modelId="{8BCF195E-E4AB-47C6-AA37-E6F49ABE0392}" type="presParOf" srcId="{8143C183-4F81-4A96-BB7F-EA38DC61394E}" destId="{B6CB359D-D609-4277-801B-6578E262B655}" srcOrd="3" destOrd="0" presId="urn:microsoft.com/office/officeart/2018/2/layout/IconVerticalSolidList"/>
    <dgm:cxn modelId="{1FDCA58B-DED2-4639-8AD3-B91294F3A8B1}" type="presParOf" srcId="{8143C183-4F81-4A96-BB7F-EA38DC61394E}" destId="{04089523-58DF-45BC-B3A5-CF80389F878D}" srcOrd="4" destOrd="0" presId="urn:microsoft.com/office/officeart/2018/2/layout/IconVerticalSolidList"/>
    <dgm:cxn modelId="{79FE5F2E-34A1-4538-A763-11C9A46A0D68}" type="presParOf" srcId="{D4CF5FF9-97EF-4793-8309-C4EF69139420}" destId="{23A882A3-704A-467D-BF63-09460C832791}" srcOrd="1" destOrd="0" presId="urn:microsoft.com/office/officeart/2018/2/layout/IconVerticalSolidList"/>
    <dgm:cxn modelId="{AAE7080E-85B5-4DA3-86F1-5A0909C282FD}" type="presParOf" srcId="{D4CF5FF9-97EF-4793-8309-C4EF69139420}" destId="{830C69B8-7D60-4D1C-A90B-334F54AC9AD6}" srcOrd="2" destOrd="0" presId="urn:microsoft.com/office/officeart/2018/2/layout/IconVerticalSolidList"/>
    <dgm:cxn modelId="{A0D396A7-D129-4888-96D7-436BC289B838}" type="presParOf" srcId="{830C69B8-7D60-4D1C-A90B-334F54AC9AD6}" destId="{FD88C224-E940-4572-975A-4A5D9794B693}" srcOrd="0" destOrd="0" presId="urn:microsoft.com/office/officeart/2018/2/layout/IconVerticalSolidList"/>
    <dgm:cxn modelId="{9C31E4EC-BC71-46F8-8266-370683C373E5}" type="presParOf" srcId="{830C69B8-7D60-4D1C-A90B-334F54AC9AD6}" destId="{FEB6D118-85BF-441A-B3E5-54C24EEC5918}" srcOrd="1" destOrd="0" presId="urn:microsoft.com/office/officeart/2018/2/layout/IconVerticalSolidList"/>
    <dgm:cxn modelId="{D160F041-F85F-4714-A4A2-B41EA94F81BF}" type="presParOf" srcId="{830C69B8-7D60-4D1C-A90B-334F54AC9AD6}" destId="{FFD847EB-1F03-4CFC-9232-3A04E3DFADA7}" srcOrd="2" destOrd="0" presId="urn:microsoft.com/office/officeart/2018/2/layout/IconVerticalSolidList"/>
    <dgm:cxn modelId="{725DBCD7-5F4D-4254-8AE5-4771E65F017D}" type="presParOf" srcId="{830C69B8-7D60-4D1C-A90B-334F54AC9AD6}" destId="{93CDA941-ABAB-43D6-9444-8313449D19A3}" srcOrd="3" destOrd="0" presId="urn:microsoft.com/office/officeart/2018/2/layout/IconVerticalSolidList"/>
    <dgm:cxn modelId="{DEAEC2C7-C6F0-4B98-B5EE-261E3D71AE3C}" type="presParOf" srcId="{D4CF5FF9-97EF-4793-8309-C4EF69139420}" destId="{4251F438-6E78-46F8-8CFB-3069A4867D94}" srcOrd="3" destOrd="0" presId="urn:microsoft.com/office/officeart/2018/2/layout/IconVerticalSolidList"/>
    <dgm:cxn modelId="{1170225F-65B2-4808-B3E6-8DAACB13F63E}" type="presParOf" srcId="{D4CF5FF9-97EF-4793-8309-C4EF69139420}" destId="{1F12F14E-4AC3-47EE-A98D-538CDBAB1728}" srcOrd="4" destOrd="0" presId="urn:microsoft.com/office/officeart/2018/2/layout/IconVerticalSolidList"/>
    <dgm:cxn modelId="{81506DE7-1812-4970-8A27-C45522E320D5}" type="presParOf" srcId="{1F12F14E-4AC3-47EE-A98D-538CDBAB1728}" destId="{27214293-576A-442B-8F78-5E9CBE55F8F0}" srcOrd="0" destOrd="0" presId="urn:microsoft.com/office/officeart/2018/2/layout/IconVerticalSolidList"/>
    <dgm:cxn modelId="{F93EF0ED-E7D2-42D0-888E-D9A3A5026FE8}" type="presParOf" srcId="{1F12F14E-4AC3-47EE-A98D-538CDBAB1728}" destId="{A1A3C30C-7AD8-4D1A-AA46-66DC6278F39E}" srcOrd="1" destOrd="0" presId="urn:microsoft.com/office/officeart/2018/2/layout/IconVerticalSolidList"/>
    <dgm:cxn modelId="{3430C83C-1657-4E3C-A9DA-4797AA2FFBD5}" type="presParOf" srcId="{1F12F14E-4AC3-47EE-A98D-538CDBAB1728}" destId="{3422DE1E-BB32-4F88-A9ED-211FA43C1F75}" srcOrd="2" destOrd="0" presId="urn:microsoft.com/office/officeart/2018/2/layout/IconVerticalSolidList"/>
    <dgm:cxn modelId="{135A6D75-88EB-40DF-B5D3-3BD5A773EA8C}" type="presParOf" srcId="{1F12F14E-4AC3-47EE-A98D-538CDBAB1728}" destId="{5A8ED070-2596-4219-8CE6-BFC9E2642297}" srcOrd="3" destOrd="0" presId="urn:microsoft.com/office/officeart/2018/2/layout/IconVerticalSolidList"/>
    <dgm:cxn modelId="{08EFB4AA-785E-48D6-A6E5-1116A3A67024}" type="presParOf" srcId="{D4CF5FF9-97EF-4793-8309-C4EF69139420}" destId="{CA274E5B-9774-47A4-9AA2-A3F39106E7C1}" srcOrd="5" destOrd="0" presId="urn:microsoft.com/office/officeart/2018/2/layout/IconVerticalSolidList"/>
    <dgm:cxn modelId="{04D7460F-D13A-4477-A1FD-C15B1089E71F}" type="presParOf" srcId="{D4CF5FF9-97EF-4793-8309-C4EF69139420}" destId="{746A2784-7C96-4157-BD41-613EDECE3006}" srcOrd="6" destOrd="0" presId="urn:microsoft.com/office/officeart/2018/2/layout/IconVerticalSolidList"/>
    <dgm:cxn modelId="{961EFE0D-888D-4DFC-A87E-4370BB81E947}" type="presParOf" srcId="{746A2784-7C96-4157-BD41-613EDECE3006}" destId="{E6F9EDA3-17AA-450B-99F8-A98C07B3FE83}" srcOrd="0" destOrd="0" presId="urn:microsoft.com/office/officeart/2018/2/layout/IconVerticalSolidList"/>
    <dgm:cxn modelId="{4BD36E81-3019-4518-9049-F5A54F4D4E3B}" type="presParOf" srcId="{746A2784-7C96-4157-BD41-613EDECE3006}" destId="{A789CFA2-752C-40D4-81F2-2924409EDCA5}" srcOrd="1" destOrd="0" presId="urn:microsoft.com/office/officeart/2018/2/layout/IconVerticalSolidList"/>
    <dgm:cxn modelId="{10F731EE-5B0F-44DA-8D6A-5B976251AEB8}" type="presParOf" srcId="{746A2784-7C96-4157-BD41-613EDECE3006}" destId="{0228D923-0171-4DF1-8B5F-DF961455CBF9}" srcOrd="2" destOrd="0" presId="urn:microsoft.com/office/officeart/2018/2/layout/IconVerticalSolidList"/>
    <dgm:cxn modelId="{AA2BF6B3-FFCA-4C16-9844-7DE2671905D2}" type="presParOf" srcId="{746A2784-7C96-4157-BD41-613EDECE3006}" destId="{E0096536-9AFB-456C-AFCD-374B896FC177}" srcOrd="3" destOrd="0" presId="urn:microsoft.com/office/officeart/2018/2/layout/IconVerticalSolidList"/>
    <dgm:cxn modelId="{5364E223-7339-4076-8028-70FAA8DABE4B}" type="presParOf" srcId="{746A2784-7C96-4157-BD41-613EDECE3006}" destId="{F80FA73A-3592-49EC-9749-E4EE9A8AB30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F57CAD-032B-4BC9-B18D-BC2601CD242C}">
      <dsp:nvSpPr>
        <dsp:cNvPr id="0" name=""/>
        <dsp:cNvSpPr/>
      </dsp:nvSpPr>
      <dsp:spPr>
        <a:xfrm>
          <a:off x="1212569" y="987197"/>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130D89-99E4-41C9-9FFC-37F1C4E49326}">
      <dsp:nvSpPr>
        <dsp:cNvPr id="0" name=""/>
        <dsp:cNvSpPr/>
      </dsp:nvSpPr>
      <dsp:spPr>
        <a:xfrm>
          <a:off x="417971"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ru-RU" sz="1500" kern="1200"/>
            <a:t>Also known as "plugin" or "hierarchical."</a:t>
          </a:r>
          <a:endParaRPr lang="en-US" sz="1500" kern="1200"/>
        </a:p>
      </dsp:txBody>
      <dsp:txXfrm>
        <a:off x="417971" y="2644140"/>
        <a:ext cx="2889450" cy="720000"/>
      </dsp:txXfrm>
    </dsp:sp>
    <dsp:sp modelId="{97F064CB-B629-482A-A70C-2A9FC63D433E}">
      <dsp:nvSpPr>
        <dsp:cNvPr id="0" name=""/>
        <dsp:cNvSpPr/>
      </dsp:nvSpPr>
      <dsp:spPr>
        <a:xfrm>
          <a:off x="4607673" y="98719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5EFC17-7B69-46E9-A6A1-B339D3E3378E}">
      <dsp:nvSpPr>
        <dsp:cNvPr id="0" name=""/>
        <dsp:cNvSpPr/>
      </dsp:nvSpPr>
      <dsp:spPr>
        <a:xfrm>
          <a:off x="3813075"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ru-RU" sz="1500" kern="1200"/>
            <a:t>Organizes system components into layers, with each layer interacting only with adjacent layers.</a:t>
          </a:r>
          <a:endParaRPr lang="en-US" sz="1500" kern="1200"/>
        </a:p>
      </dsp:txBody>
      <dsp:txXfrm>
        <a:off x="3813075" y="2644140"/>
        <a:ext cx="2889450" cy="720000"/>
      </dsp:txXfrm>
    </dsp:sp>
    <dsp:sp modelId="{0597478C-5856-460A-A259-121A98353D55}">
      <dsp:nvSpPr>
        <dsp:cNvPr id="0" name=""/>
        <dsp:cNvSpPr/>
      </dsp:nvSpPr>
      <dsp:spPr>
        <a:xfrm>
          <a:off x="8002777" y="987197"/>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F99085-28DE-47F2-94E5-A73AB8E80DF0}">
      <dsp:nvSpPr>
        <dsp:cNvPr id="0" name=""/>
        <dsp:cNvSpPr/>
      </dsp:nvSpPr>
      <dsp:spPr>
        <a:xfrm>
          <a:off x="7208178" y="2644140"/>
          <a:ext cx="28894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ru-RU" sz="1500" kern="1200"/>
            <a:t>Key advantages: transparency, development convenience, suitable for projects of varying scales.</a:t>
          </a:r>
          <a:endParaRPr lang="en-US" sz="1500" kern="1200"/>
        </a:p>
      </dsp:txBody>
      <dsp:txXfrm>
        <a:off x="7208178" y="2644140"/>
        <a:ext cx="28894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5701DA-0462-404F-BCC2-FC2C4BB178C9}">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322DC7C-084A-4735-815E-DF7CF4D6AE5B}">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ru-RU" sz="1600" kern="1200"/>
            <a:t>Attracts with simplicity, flexibility, and ease of support. </a:t>
          </a:r>
          <a:endParaRPr lang="en-US" sz="1600" kern="1200"/>
        </a:p>
      </dsp:txBody>
      <dsp:txXfrm>
        <a:off x="559800" y="3022743"/>
        <a:ext cx="4320000" cy="720000"/>
      </dsp:txXfrm>
    </dsp:sp>
    <dsp:sp modelId="{29A72265-91CC-43E3-8C2C-CB64D1181DAF}">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660CEA-82FE-4278-A5FE-62295EA1903E}">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ru-RU" sz="1600" kern="1200"/>
            <a:t>Challenges arise with the growth of asynchronous operations and modern development demands. </a:t>
          </a:r>
          <a:endParaRPr lang="en-US" sz="1600" kern="1200"/>
        </a:p>
      </dsp:txBody>
      <dsp:txXfrm>
        <a:off x="5635800" y="3022743"/>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B00F3F-7F14-4C9B-9FA2-A744FBE984B7}">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B54356-5490-4ED7-BFF6-7507F2F16E61}">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ru-RU" sz="1800" kern="1200"/>
            <a:t>Increasing complexity in system support due to technological and structural changes.</a:t>
          </a:r>
          <a:endParaRPr lang="en-US" sz="1800" kern="1200"/>
        </a:p>
      </dsp:txBody>
      <dsp:txXfrm>
        <a:off x="559800" y="3022743"/>
        <a:ext cx="4320000" cy="720000"/>
      </dsp:txXfrm>
    </dsp:sp>
    <dsp:sp modelId="{AB37729F-3A14-43CE-B709-31D92D58E6D9}">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78B44E4-0D71-46C1-B385-706764F2799C}">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ru-RU" sz="1800" kern="1200"/>
            <a:t>Changes become laborious, and bureaucracy complicates the process.</a:t>
          </a:r>
          <a:endParaRPr lang="en-US" sz="1800" kern="1200"/>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C480C2-F86A-4A17-88EA-3B21BF8E093B}">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C32A75-D1CE-4151-8C05-3999F93097F7}">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ru-RU" sz="1700" kern="1200"/>
            <a:t>EDD structures applications around event generation, transmission, and processing.</a:t>
          </a:r>
          <a:endParaRPr lang="en-US" sz="1700" kern="1200"/>
        </a:p>
      </dsp:txBody>
      <dsp:txXfrm>
        <a:off x="559800" y="3022743"/>
        <a:ext cx="4320000" cy="720000"/>
      </dsp:txXfrm>
    </dsp:sp>
    <dsp:sp modelId="{79BF7805-1A92-4D00-9F71-209E6A4A7E74}">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CA1AC2C-D17D-497D-B5BF-9665C0BE3F4A}">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ru-RU" sz="1700" kern="1200"/>
            <a:t>Outperforms layered architecture in flexibility, scalability, and system complexity management.</a:t>
          </a:r>
          <a:endParaRPr lang="en-US" sz="1700" kern="1200"/>
        </a:p>
      </dsp:txBody>
      <dsp:txXfrm>
        <a:off x="5635800" y="3022743"/>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EC5CC4-9E60-4C85-B200-9B3418B563E8}">
      <dsp:nvSpPr>
        <dsp:cNvPr id="0" name=""/>
        <dsp:cNvSpPr/>
      </dsp:nvSpPr>
      <dsp:spPr>
        <a:xfrm>
          <a:off x="1138979" y="919770"/>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9ED195-A748-4608-9578-6A687C7132FE}">
      <dsp:nvSpPr>
        <dsp:cNvPr id="0" name=""/>
        <dsp:cNvSpPr/>
      </dsp:nvSpPr>
      <dsp:spPr>
        <a:xfrm>
          <a:off x="569079" y="2229223"/>
          <a:ext cx="2072362" cy="120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ru-RU" sz="1100" kern="1200"/>
            <a:t>Code Versioning Ease: Changes occur in response to events, allowing the introduction of new features or modifications without revisiting the entire architecture.</a:t>
          </a:r>
          <a:endParaRPr lang="en-US" sz="1100" kern="1200"/>
        </a:p>
      </dsp:txBody>
      <dsp:txXfrm>
        <a:off x="569079" y="2229223"/>
        <a:ext cx="2072362" cy="1202343"/>
      </dsp:txXfrm>
    </dsp:sp>
    <dsp:sp modelId="{FD9D266F-0DE9-47E0-B8E5-86EBF64FECDF}">
      <dsp:nvSpPr>
        <dsp:cNvPr id="0" name=""/>
        <dsp:cNvSpPr/>
      </dsp:nvSpPr>
      <dsp:spPr>
        <a:xfrm>
          <a:off x="3574005" y="919770"/>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CB3262-4495-4325-A985-D50F01B0745F}">
      <dsp:nvSpPr>
        <dsp:cNvPr id="0" name=""/>
        <dsp:cNvSpPr/>
      </dsp:nvSpPr>
      <dsp:spPr>
        <a:xfrm>
          <a:off x="3004105" y="2229223"/>
          <a:ext cx="2072362" cy="120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ru-RU" sz="1100" kern="1200"/>
            <a:t>Testing Simplicity: Absence of a multi-layered structure and unnecessary dependencies makes code more straightforward for testing. Testing of business logic becomes more transparent and efficient.</a:t>
          </a:r>
          <a:endParaRPr lang="en-US" sz="1100" kern="1200"/>
        </a:p>
      </dsp:txBody>
      <dsp:txXfrm>
        <a:off x="3004105" y="2229223"/>
        <a:ext cx="2072362" cy="1202343"/>
      </dsp:txXfrm>
    </dsp:sp>
    <dsp:sp modelId="{BC0395FC-E3C2-4880-A9B3-94AB5800B67B}">
      <dsp:nvSpPr>
        <dsp:cNvPr id="0" name=""/>
        <dsp:cNvSpPr/>
      </dsp:nvSpPr>
      <dsp:spPr>
        <a:xfrm>
          <a:off x="6009031" y="919770"/>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E2D877-FC42-447A-896A-08035EF7CF94}">
      <dsp:nvSpPr>
        <dsp:cNvPr id="0" name=""/>
        <dsp:cNvSpPr/>
      </dsp:nvSpPr>
      <dsp:spPr>
        <a:xfrm>
          <a:off x="5439131" y="2229223"/>
          <a:ext cx="2072362" cy="120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ru-RU" sz="1100" kern="1200"/>
            <a:t>Dependency Reduction: EDD minimizes reliance on infrastructure layers, focusing on events and business logic. This enables the creation of more independent and easily scalable components.</a:t>
          </a:r>
          <a:endParaRPr lang="en-US" sz="1100" kern="1200"/>
        </a:p>
      </dsp:txBody>
      <dsp:txXfrm>
        <a:off x="5439131" y="2229223"/>
        <a:ext cx="2072362" cy="1202343"/>
      </dsp:txXfrm>
    </dsp:sp>
    <dsp:sp modelId="{3B657E62-F3B4-40B3-8281-EEAE0D8EFF72}">
      <dsp:nvSpPr>
        <dsp:cNvPr id="0" name=""/>
        <dsp:cNvSpPr/>
      </dsp:nvSpPr>
      <dsp:spPr>
        <a:xfrm>
          <a:off x="8444057" y="919770"/>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EAA5A6-950E-4C95-AB77-82387C1BFAC3}">
      <dsp:nvSpPr>
        <dsp:cNvPr id="0" name=""/>
        <dsp:cNvSpPr/>
      </dsp:nvSpPr>
      <dsp:spPr>
        <a:xfrm>
          <a:off x="7874157" y="2229223"/>
          <a:ext cx="2072362" cy="120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ru-RU" sz="1100" kern="1200"/>
            <a:t>Failure Tolerance: Event handling in EDD provides a mechanism for error handling and recovery, ensuring higher fault tolerance in the system.</a:t>
          </a:r>
          <a:endParaRPr lang="en-US" sz="1100" kern="1200"/>
        </a:p>
      </dsp:txBody>
      <dsp:txXfrm>
        <a:off x="7874157" y="2229223"/>
        <a:ext cx="2072362" cy="12023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40A8E8-8538-44FA-8016-4DC84173A75C}">
      <dsp:nvSpPr>
        <dsp:cNvPr id="0" name=""/>
        <dsp:cNvSpPr/>
      </dsp:nvSpPr>
      <dsp:spPr>
        <a:xfrm>
          <a:off x="1138979" y="912323"/>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EDDC7E-580F-42D8-9A76-10DF9869EF57}">
      <dsp:nvSpPr>
        <dsp:cNvPr id="0" name=""/>
        <dsp:cNvSpPr/>
      </dsp:nvSpPr>
      <dsp:spPr>
        <a:xfrm>
          <a:off x="569079" y="2224014"/>
          <a:ext cx="2072362"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ru-RU" sz="1100" kern="1200"/>
            <a:t>In the modern software development landscape, the event-driven approach presented by Event-Driven Development (EDD) demonstrates significant advantages over traditional layered architecture.</a:t>
          </a:r>
          <a:endParaRPr lang="en-US" sz="1100" kern="1200"/>
        </a:p>
      </dsp:txBody>
      <dsp:txXfrm>
        <a:off x="569079" y="2224014"/>
        <a:ext cx="2072362" cy="1215000"/>
      </dsp:txXfrm>
    </dsp:sp>
    <dsp:sp modelId="{1DC9FFAA-3D3A-40BC-BB57-157247902754}">
      <dsp:nvSpPr>
        <dsp:cNvPr id="0" name=""/>
        <dsp:cNvSpPr/>
      </dsp:nvSpPr>
      <dsp:spPr>
        <a:xfrm>
          <a:off x="3574005" y="912323"/>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48024E-4D49-4357-B974-D816A900BCB8}">
      <dsp:nvSpPr>
        <dsp:cNvPr id="0" name=""/>
        <dsp:cNvSpPr/>
      </dsp:nvSpPr>
      <dsp:spPr>
        <a:xfrm>
          <a:off x="3004105" y="2224014"/>
          <a:ext cx="2072362"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ru-RU" sz="1100" kern="1200"/>
            <a:t>Semantic Versioning: EDD ensures ease of code changes and versioning, simplifying the process of system updates and maintenance.</a:t>
          </a:r>
          <a:endParaRPr lang="en-US" sz="1100" kern="1200"/>
        </a:p>
      </dsp:txBody>
      <dsp:txXfrm>
        <a:off x="3004105" y="2224014"/>
        <a:ext cx="2072362" cy="1215000"/>
      </dsp:txXfrm>
    </dsp:sp>
    <dsp:sp modelId="{B7A0B2A5-2720-443D-A789-70012181A3F2}">
      <dsp:nvSpPr>
        <dsp:cNvPr id="0" name=""/>
        <dsp:cNvSpPr/>
      </dsp:nvSpPr>
      <dsp:spPr>
        <a:xfrm>
          <a:off x="6009031" y="912323"/>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ABE3F9-8F85-45BF-9320-25DE21CE54DA}">
      <dsp:nvSpPr>
        <dsp:cNvPr id="0" name=""/>
        <dsp:cNvSpPr/>
      </dsp:nvSpPr>
      <dsp:spPr>
        <a:xfrm>
          <a:off x="5439131" y="2224014"/>
          <a:ext cx="2072362"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ru-RU" sz="1100" kern="1200"/>
            <a:t>Microservices with Lambda Functions: Leveraging lambda functions allows for implementing a microservices architecture with minimized code and easy scalability.</a:t>
          </a:r>
          <a:endParaRPr lang="en-US" sz="1100" kern="1200"/>
        </a:p>
      </dsp:txBody>
      <dsp:txXfrm>
        <a:off x="5439131" y="2224014"/>
        <a:ext cx="2072362" cy="1215000"/>
      </dsp:txXfrm>
    </dsp:sp>
    <dsp:sp modelId="{9B6FE23D-6A66-4F08-9BA5-59E4E9C4AF84}">
      <dsp:nvSpPr>
        <dsp:cNvPr id="0" name=""/>
        <dsp:cNvSpPr/>
      </dsp:nvSpPr>
      <dsp:spPr>
        <a:xfrm>
          <a:off x="8444057" y="912323"/>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5C4FB5-7018-4B37-B606-8C320D2006F2}">
      <dsp:nvSpPr>
        <dsp:cNvPr id="0" name=""/>
        <dsp:cNvSpPr/>
      </dsp:nvSpPr>
      <dsp:spPr>
        <a:xfrm>
          <a:off x="7874157" y="2224014"/>
          <a:ext cx="2072362" cy="121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ru-RU" sz="1100" kern="1200"/>
            <a:t>Fault Tolerance: The event-driven model provides high resilience to failures, offering an effective mechanism for error handling and recovery.</a:t>
          </a:r>
          <a:endParaRPr lang="en-US" sz="1100" kern="1200"/>
        </a:p>
      </dsp:txBody>
      <dsp:txXfrm>
        <a:off x="7874157" y="2224014"/>
        <a:ext cx="2072362" cy="1215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F970E-1F4F-4A19-A5A2-796FDA55846B}">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F1AEB1-137F-4D93-9D0C-8FBC42C6B182}">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CB359D-D609-4277-801B-6578E262B655}">
      <dsp:nvSpPr>
        <dsp:cNvPr id="0" name=""/>
        <dsp:cNvSpPr/>
      </dsp:nvSpPr>
      <dsp:spPr>
        <a:xfrm>
          <a:off x="1057183" y="1805"/>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ru-RU" sz="2200" kern="1200"/>
            <a:t>Semantic Versioning:</a:t>
          </a:r>
          <a:endParaRPr lang="en-US" sz="2200" kern="1200"/>
        </a:p>
      </dsp:txBody>
      <dsp:txXfrm>
        <a:off x="1057183" y="1805"/>
        <a:ext cx="4732020" cy="915310"/>
      </dsp:txXfrm>
    </dsp:sp>
    <dsp:sp modelId="{04089523-58DF-45BC-B3A5-CF80389F878D}">
      <dsp:nvSpPr>
        <dsp:cNvPr id="0" name=""/>
        <dsp:cNvSpPr/>
      </dsp:nvSpPr>
      <dsp:spPr>
        <a:xfrm>
          <a:off x="5789203" y="1805"/>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ru-RU" sz="1500" kern="1200"/>
            <a:t>Migration to EDD enables the implementation of semantic versioning, simplifying the process of updating and maintaining the codebase.</a:t>
          </a:r>
          <a:endParaRPr lang="en-US" sz="1500" kern="1200"/>
        </a:p>
      </dsp:txBody>
      <dsp:txXfrm>
        <a:off x="5789203" y="1805"/>
        <a:ext cx="4726396" cy="915310"/>
      </dsp:txXfrm>
    </dsp:sp>
    <dsp:sp modelId="{FD88C224-E940-4572-975A-4A5D9794B693}">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B6D118-85BF-441A-B3E5-54C24EEC5918}">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CDA941-ABAB-43D6-9444-8313449D19A3}">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ru-RU" sz="2200" kern="1200"/>
            <a:t>Microservices with Lambda Functions:</a:t>
          </a:r>
          <a:endParaRPr lang="en-US" sz="2200" kern="1200"/>
        </a:p>
      </dsp:txBody>
      <dsp:txXfrm>
        <a:off x="1057183" y="1145944"/>
        <a:ext cx="9458416" cy="915310"/>
      </dsp:txXfrm>
    </dsp:sp>
    <dsp:sp modelId="{27214293-576A-442B-8F78-5E9CBE55F8F0}">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A3C30C-7AD8-4D1A-AA46-66DC6278F39E}">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8ED070-2596-4219-8CE6-BFC9E2642297}">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ru-RU" sz="2200" kern="1200"/>
            <a:t>Integration of lambda functions into a microservices architecture ensures high flexibility and easy scalability.</a:t>
          </a:r>
          <a:endParaRPr lang="en-US" sz="2200" kern="1200"/>
        </a:p>
      </dsp:txBody>
      <dsp:txXfrm>
        <a:off x="1057183" y="2290082"/>
        <a:ext cx="9458416" cy="915310"/>
      </dsp:txXfrm>
    </dsp:sp>
    <dsp:sp modelId="{E6F9EDA3-17AA-450B-99F8-A98C07B3FE83}">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89CFA2-752C-40D4-81F2-2924409EDCA5}">
      <dsp:nvSpPr>
        <dsp:cNvPr id="0" name=""/>
        <dsp:cNvSpPr/>
      </dsp:nvSpPr>
      <dsp:spPr>
        <a:xfrm>
          <a:off x="276881" y="3640166"/>
          <a:ext cx="503420" cy="5034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096536-9AFB-456C-AFCD-374B896FC177}">
      <dsp:nvSpPr>
        <dsp:cNvPr id="0" name=""/>
        <dsp:cNvSpPr/>
      </dsp:nvSpPr>
      <dsp:spPr>
        <a:xfrm>
          <a:off x="1057183" y="3434221"/>
          <a:ext cx="4732020"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ru-RU" sz="2200" kern="1200"/>
            <a:t>Fault Tolerance:</a:t>
          </a:r>
          <a:endParaRPr lang="en-US" sz="2200" kern="1200"/>
        </a:p>
      </dsp:txBody>
      <dsp:txXfrm>
        <a:off x="1057183" y="3434221"/>
        <a:ext cx="4732020" cy="915310"/>
      </dsp:txXfrm>
    </dsp:sp>
    <dsp:sp modelId="{F80FA73A-3592-49EC-9749-E4EE9A8AB30C}">
      <dsp:nvSpPr>
        <dsp:cNvPr id="0" name=""/>
        <dsp:cNvSpPr/>
      </dsp:nvSpPr>
      <dsp:spPr>
        <a:xfrm>
          <a:off x="5789203" y="3434221"/>
          <a:ext cx="472639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666750">
            <a:lnSpc>
              <a:spcPct val="100000"/>
            </a:lnSpc>
            <a:spcBef>
              <a:spcPct val="0"/>
            </a:spcBef>
            <a:spcAft>
              <a:spcPct val="35000"/>
            </a:spcAft>
            <a:buNone/>
          </a:pPr>
          <a:r>
            <a:rPr lang="ru-RU" sz="1500" kern="1200"/>
            <a:t>The event-driven model in EDD enhances fault tolerance, allowing effective management of events and failures.</a:t>
          </a:r>
          <a:endParaRPr lang="en-US" sz="1500" kern="1200"/>
        </a:p>
      </dsp:txBody>
      <dsp:txXfrm>
        <a:off x="5789203" y="3434221"/>
        <a:ext cx="472639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09.12.2023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09.12.2023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09.12.2023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09.12.2023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09.12.2023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09.12.2023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09.12.2023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09.12.2023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09.12.2023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09.12.2023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09.12.2023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09.12.2023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E70BD5D-17E6-4887-A29F-C82092681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95939F1-8E21-4645-B1BA-57D613303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238032"/>
            <a:ext cx="12192000" cy="5619968"/>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1097065-9E65-D1D3-01D3-DC6CA9814696}"/>
              </a:ext>
            </a:extLst>
          </p:cNvPr>
          <p:cNvSpPr>
            <a:spLocks noGrp="1"/>
          </p:cNvSpPr>
          <p:nvPr>
            <p:ph type="ctrTitle"/>
          </p:nvPr>
        </p:nvSpPr>
        <p:spPr>
          <a:xfrm>
            <a:off x="732568" y="1275388"/>
            <a:ext cx="5200758" cy="4742171"/>
          </a:xfrm>
        </p:spPr>
        <p:txBody>
          <a:bodyPr anchor="ctr">
            <a:normAutofit/>
          </a:bodyPr>
          <a:lstStyle/>
          <a:p>
            <a:pPr algn="l"/>
            <a:r>
              <a:rPr lang="ru-RU" sz="5400">
                <a:solidFill>
                  <a:schemeClr val="tx2"/>
                </a:solidFill>
                <a:ea typeface="+mj-lt"/>
                <a:cs typeface="+mj-lt"/>
              </a:rPr>
              <a:t>Cloud computing for fault tolerance systems with event-driven design</a:t>
            </a:r>
            <a:endParaRPr lang="ru-RU" sz="5400">
              <a:solidFill>
                <a:schemeClr val="tx2"/>
              </a:solidFill>
            </a:endParaRPr>
          </a:p>
        </p:txBody>
      </p:sp>
      <p:sp>
        <p:nvSpPr>
          <p:cNvPr id="3" name="Подзаголовок 2">
            <a:extLst>
              <a:ext uri="{FF2B5EF4-FFF2-40B4-BE49-F238E27FC236}">
                <a16:creationId xmlns:a16="http://schemas.microsoft.com/office/drawing/2014/main" id="{01D63057-74AE-5C2F-2787-9FA05B120797}"/>
              </a:ext>
            </a:extLst>
          </p:cNvPr>
          <p:cNvSpPr>
            <a:spLocks noGrp="1"/>
          </p:cNvSpPr>
          <p:nvPr>
            <p:ph type="subTitle" idx="1"/>
          </p:nvPr>
        </p:nvSpPr>
        <p:spPr>
          <a:xfrm>
            <a:off x="6138808" y="1275388"/>
            <a:ext cx="4867609" cy="4742171"/>
          </a:xfrm>
        </p:spPr>
        <p:txBody>
          <a:bodyPr vert="horz" lIns="91440" tIns="45720" rIns="91440" bIns="45720" rtlCol="0" anchor="ctr">
            <a:normAutofit/>
          </a:bodyPr>
          <a:lstStyle/>
          <a:p>
            <a:pPr algn="l"/>
            <a:r>
              <a:rPr lang="ru-RU" sz="2200">
                <a:solidFill>
                  <a:schemeClr val="tx2"/>
                </a:solidFill>
                <a:ea typeface="Calibri"/>
                <a:cs typeface="Calibri"/>
              </a:rPr>
              <a:t>Marat Zimnurov</a:t>
            </a:r>
            <a:endParaRPr lang="ru-RU" sz="2200">
              <a:solidFill>
                <a:schemeClr val="tx2"/>
              </a:solidFill>
            </a:endParaRPr>
          </a:p>
        </p:txBody>
      </p:sp>
      <p:cxnSp>
        <p:nvCxnSpPr>
          <p:cNvPr id="23" name="Straight Connector 22">
            <a:extLst>
              <a:ext uri="{FF2B5EF4-FFF2-40B4-BE49-F238E27FC236}">
                <a16:creationId xmlns:a16="http://schemas.microsoft.com/office/drawing/2014/main" id="{F2CE00B4-43C9-4DE5-A4D7-7CCB660195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7F4F6F7-68E5-42EC-BE8F-A227F9E06C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90EB0BCA-EECE-4411-93E8-F080543C1E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28" name="Straight Connector 27">
              <a:extLst>
                <a:ext uri="{FF2B5EF4-FFF2-40B4-BE49-F238E27FC236}">
                  <a16:creationId xmlns:a16="http://schemas.microsoft.com/office/drawing/2014/main" id="{3083867B-78BF-4FEC-BE66-7308BACBEF3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704AD45-59E0-44EA-8773-56F4567286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5165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79FF1C-AF9D-C823-70BF-14DA075ACFBB}"/>
              </a:ext>
            </a:extLst>
          </p:cNvPr>
          <p:cNvSpPr>
            <a:spLocks noGrp="1"/>
          </p:cNvSpPr>
          <p:nvPr>
            <p:ph type="title"/>
          </p:nvPr>
        </p:nvSpPr>
        <p:spPr/>
        <p:txBody>
          <a:bodyPr>
            <a:normAutofit/>
          </a:bodyPr>
          <a:lstStyle/>
          <a:p>
            <a:r>
              <a:rPr lang="ru-RU" err="1">
                <a:ea typeface="+mj-lt"/>
                <a:cs typeface="+mj-lt"/>
              </a:rPr>
              <a:t>Advantages</a:t>
            </a:r>
            <a:r>
              <a:rPr lang="ru-RU">
                <a:ea typeface="+mj-lt"/>
                <a:cs typeface="+mj-lt"/>
              </a:rPr>
              <a:t> </a:t>
            </a:r>
            <a:r>
              <a:rPr lang="ru-RU" err="1">
                <a:ea typeface="+mj-lt"/>
                <a:cs typeface="+mj-lt"/>
              </a:rPr>
              <a:t>of</a:t>
            </a:r>
            <a:r>
              <a:rPr lang="ru-RU">
                <a:ea typeface="+mj-lt"/>
                <a:cs typeface="+mj-lt"/>
              </a:rPr>
              <a:t> EDD </a:t>
            </a:r>
            <a:r>
              <a:rPr lang="ru-RU" err="1">
                <a:ea typeface="+mj-lt"/>
                <a:cs typeface="+mj-lt"/>
              </a:rPr>
              <a:t>over</a:t>
            </a:r>
            <a:r>
              <a:rPr lang="ru-RU">
                <a:ea typeface="+mj-lt"/>
                <a:cs typeface="+mj-lt"/>
              </a:rPr>
              <a:t> </a:t>
            </a:r>
            <a:r>
              <a:rPr lang="ru-RU" err="1">
                <a:ea typeface="+mj-lt"/>
                <a:cs typeface="+mj-lt"/>
              </a:rPr>
              <a:t>Layered</a:t>
            </a:r>
            <a:r>
              <a:rPr lang="ru-RU">
                <a:ea typeface="+mj-lt"/>
                <a:cs typeface="+mj-lt"/>
              </a:rPr>
              <a:t> Architecture</a:t>
            </a:r>
          </a:p>
        </p:txBody>
      </p:sp>
      <p:graphicFrame>
        <p:nvGraphicFramePr>
          <p:cNvPr id="5" name="Объект 2">
            <a:extLst>
              <a:ext uri="{FF2B5EF4-FFF2-40B4-BE49-F238E27FC236}">
                <a16:creationId xmlns:a16="http://schemas.microsoft.com/office/drawing/2014/main" id="{257775D9-A4F7-9028-F1F3-55748D0DC8E1}"/>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0024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F7B88A-63D0-4DCB-B8E8-519A15C7E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7522D081-FFE4-7A32-AC61-4CF2A5D1BFBA}"/>
              </a:ext>
            </a:extLst>
          </p:cNvPr>
          <p:cNvSpPr>
            <a:spLocks noGrp="1"/>
          </p:cNvSpPr>
          <p:nvPr>
            <p:ph type="title"/>
          </p:nvPr>
        </p:nvSpPr>
        <p:spPr>
          <a:xfrm>
            <a:off x="731521" y="1170431"/>
            <a:ext cx="4875904" cy="5138923"/>
          </a:xfrm>
        </p:spPr>
        <p:txBody>
          <a:bodyPr anchor="ctr">
            <a:normAutofit/>
          </a:bodyPr>
          <a:lstStyle/>
          <a:p>
            <a:r>
              <a:rPr lang="ru-RU" sz="5400">
                <a:solidFill>
                  <a:schemeClr val="tx2"/>
                </a:solidFill>
                <a:ea typeface="+mj-lt"/>
                <a:cs typeface="+mj-lt"/>
              </a:rPr>
              <a:t>Functional Programming and Lambda Functions</a:t>
            </a:r>
          </a:p>
        </p:txBody>
      </p:sp>
      <p:cxnSp>
        <p:nvCxnSpPr>
          <p:cNvPr id="10" name="Straight Connector 9">
            <a:extLst>
              <a:ext uri="{FF2B5EF4-FFF2-40B4-BE49-F238E27FC236}">
                <a16:creationId xmlns:a16="http://schemas.microsoft.com/office/drawing/2014/main" id="{DED30818-B638-4525-8D35-242C01B4C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695AF75C-2BDF-DAAB-5A6D-3A354948A900}"/>
              </a:ext>
            </a:extLst>
          </p:cNvPr>
          <p:cNvSpPr>
            <a:spLocks noGrp="1"/>
          </p:cNvSpPr>
          <p:nvPr>
            <p:ph idx="1"/>
          </p:nvPr>
        </p:nvSpPr>
        <p:spPr>
          <a:xfrm>
            <a:off x="6555441" y="1170432"/>
            <a:ext cx="5002187" cy="5138920"/>
          </a:xfrm>
        </p:spPr>
        <p:txBody>
          <a:bodyPr vert="horz" lIns="91440" tIns="45720" rIns="91440" bIns="45720" rtlCol="0" anchor="ctr">
            <a:normAutofit/>
          </a:bodyPr>
          <a:lstStyle/>
          <a:p>
            <a:pPr marL="0" indent="0">
              <a:buNone/>
            </a:pPr>
            <a:r>
              <a:rPr lang="ru-RU" sz="1800">
                <a:solidFill>
                  <a:schemeClr val="tx2"/>
                </a:solidFill>
                <a:ea typeface="+mn-lt"/>
                <a:cs typeface="+mn-lt"/>
              </a:rPr>
              <a:t>With the emergence of AWS Lambda and similar solutions, Functional Programming (FP) regains relevance. Lambda functions allow the development and deployment of code as individual functions, incorporating FP elements like monads.</a:t>
            </a:r>
            <a:endParaRPr lang="ru-RU" sz="1800">
              <a:solidFill>
                <a:schemeClr val="tx2"/>
              </a:solidFill>
              <a:ea typeface="Calibri" panose="020F0502020204030204"/>
              <a:cs typeface="Calibri" panose="020F0502020204030204"/>
            </a:endParaRPr>
          </a:p>
        </p:txBody>
      </p:sp>
      <p:cxnSp>
        <p:nvCxnSpPr>
          <p:cNvPr id="12" name="Straight Connector 11">
            <a:extLst>
              <a:ext uri="{FF2B5EF4-FFF2-40B4-BE49-F238E27FC236}">
                <a16:creationId xmlns:a16="http://schemas.microsoft.com/office/drawing/2014/main" id="{1DF07162-510C-43F7-ADCC-4EAD5DE6C3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A21C871B-0AC3-4789-86F5-7739DD5824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5" name="Straight Connector 14">
              <a:extLst>
                <a:ext uri="{FF2B5EF4-FFF2-40B4-BE49-F238E27FC236}">
                  <a16:creationId xmlns:a16="http://schemas.microsoft.com/office/drawing/2014/main" id="{E42E9232-2FD4-44F8-8610-6776F8FEEF7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77B59B2-2AA8-4043-8EFB-9C256AD0B6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3257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7089E4-C4B8-47AC-BDA4-294EFA7C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4A001553-3623-7D4B-78EA-11B9A99383E0}"/>
              </a:ext>
            </a:extLst>
          </p:cNvPr>
          <p:cNvSpPr>
            <a:spLocks noGrp="1"/>
          </p:cNvSpPr>
          <p:nvPr>
            <p:ph type="title"/>
          </p:nvPr>
        </p:nvSpPr>
        <p:spPr>
          <a:xfrm>
            <a:off x="731520" y="1254408"/>
            <a:ext cx="6092859" cy="2450817"/>
          </a:xfrm>
        </p:spPr>
        <p:txBody>
          <a:bodyPr anchor="b">
            <a:normAutofit/>
          </a:bodyPr>
          <a:lstStyle/>
          <a:p>
            <a:r>
              <a:rPr lang="ru-RU" sz="5400">
                <a:solidFill>
                  <a:schemeClr val="tx2"/>
                </a:solidFill>
                <a:ea typeface="+mj-lt"/>
                <a:cs typeface="+mj-lt"/>
              </a:rPr>
              <a:t>Microservices and EDD</a:t>
            </a:r>
          </a:p>
        </p:txBody>
      </p:sp>
      <p:sp>
        <p:nvSpPr>
          <p:cNvPr id="10" name="Rectangle 9">
            <a:extLst>
              <a:ext uri="{FF2B5EF4-FFF2-40B4-BE49-F238E27FC236}">
                <a16:creationId xmlns:a16="http://schemas.microsoft.com/office/drawing/2014/main" id="{9BAFF925-4C7C-4B71-96F4-8FA90681B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23803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653C820-2172-42C6-B50F-FD47A634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8A2AF3A0-12EF-6B7C-5596-F52F1DE64D4A}"/>
              </a:ext>
            </a:extLst>
          </p:cNvPr>
          <p:cNvSpPr>
            <a:spLocks noGrp="1"/>
          </p:cNvSpPr>
          <p:nvPr>
            <p:ph idx="1"/>
          </p:nvPr>
        </p:nvSpPr>
        <p:spPr>
          <a:xfrm>
            <a:off x="731520" y="4069080"/>
            <a:ext cx="6082281" cy="2042605"/>
          </a:xfrm>
        </p:spPr>
        <p:txBody>
          <a:bodyPr vert="horz" lIns="91440" tIns="45720" rIns="91440" bIns="45720" rtlCol="0" anchor="t">
            <a:normAutofit/>
          </a:bodyPr>
          <a:lstStyle/>
          <a:p>
            <a:pPr marL="0" indent="0">
              <a:buNone/>
            </a:pPr>
            <a:r>
              <a:rPr lang="ru-RU" sz="1800">
                <a:solidFill>
                  <a:schemeClr val="tx2"/>
                </a:solidFill>
                <a:ea typeface="+mn-lt"/>
                <a:cs typeface="+mn-lt"/>
              </a:rPr>
              <a:t>In the EDD context, microservices act as independent components handling events. This minimizes code volume and eliminates external dependencies, enhancing the scalability and flexibility of microservices as they focus on processing specific events.</a:t>
            </a:r>
          </a:p>
        </p:txBody>
      </p:sp>
      <p:cxnSp>
        <p:nvCxnSpPr>
          <p:cNvPr id="14" name="Straight Connector 13">
            <a:extLst>
              <a:ext uri="{FF2B5EF4-FFF2-40B4-BE49-F238E27FC236}">
                <a16:creationId xmlns:a16="http://schemas.microsoft.com/office/drawing/2014/main" id="{6FC534FC-C775-4490-AC5A-26BD39750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BC3ACAC-BA31-4E67-A233-03EF1A10CF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B15509C2-092A-4956-8523-79AEC9F4F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4B9204-F74D-4578-8B3C-3DDC87E861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1921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1765D6C4-1AB4-1C9B-C89E-F67D4C648480}"/>
              </a:ext>
            </a:extLst>
          </p:cNvPr>
          <p:cNvSpPr>
            <a:spLocks noGrp="1"/>
          </p:cNvSpPr>
          <p:nvPr>
            <p:ph type="title"/>
          </p:nvPr>
        </p:nvSpPr>
        <p:spPr>
          <a:xfrm>
            <a:off x="731521" y="1170431"/>
            <a:ext cx="4875904" cy="5138923"/>
          </a:xfrm>
        </p:spPr>
        <p:txBody>
          <a:bodyPr anchor="ctr">
            <a:normAutofit/>
          </a:bodyPr>
          <a:lstStyle/>
          <a:p>
            <a:r>
              <a:rPr lang="ru-RU" sz="5400">
                <a:solidFill>
                  <a:schemeClr val="tx2"/>
                </a:solidFill>
                <a:ea typeface="+mj-lt"/>
                <a:cs typeface="+mj-lt"/>
              </a:rPr>
              <a:t>Overcoming Cold Start and DIY Lambda</a:t>
            </a:r>
          </a:p>
        </p:txBody>
      </p:sp>
      <p:cxnSp>
        <p:nvCxnSpPr>
          <p:cNvPr id="12" name="Straight Connector 11">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30F513E4-8FDE-B0E8-7234-73531F31B07B}"/>
              </a:ext>
            </a:extLst>
          </p:cNvPr>
          <p:cNvSpPr>
            <a:spLocks noGrp="1"/>
          </p:cNvSpPr>
          <p:nvPr>
            <p:ph idx="1"/>
          </p:nvPr>
        </p:nvSpPr>
        <p:spPr>
          <a:xfrm>
            <a:off x="6555441" y="1170432"/>
            <a:ext cx="5002187" cy="5138920"/>
          </a:xfrm>
        </p:spPr>
        <p:txBody>
          <a:bodyPr vert="horz" lIns="91440" tIns="45720" rIns="91440" bIns="45720" rtlCol="0" anchor="ctr">
            <a:normAutofit/>
          </a:bodyPr>
          <a:lstStyle/>
          <a:p>
            <a:pPr marL="0" indent="0">
              <a:buNone/>
            </a:pPr>
            <a:r>
              <a:rPr lang="ru-RU" sz="1800">
                <a:solidFill>
                  <a:schemeClr val="tx2"/>
                </a:solidFill>
                <a:ea typeface="+mn-lt"/>
                <a:cs typeface="+mn-lt"/>
              </a:rPr>
              <a:t>Addressing Lambda function cold start issues involves optimizing function size and using technologies preventing container restarts. Implementing a similar approach independently involves writing a custom executor and scaling the system using tools like PM2.</a:t>
            </a:r>
            <a:endParaRPr lang="ru-RU" sz="1800">
              <a:solidFill>
                <a:schemeClr val="tx2"/>
              </a:solidFill>
            </a:endParaRPr>
          </a:p>
        </p:txBody>
      </p:sp>
      <p:cxnSp>
        <p:nvCxnSpPr>
          <p:cNvPr id="14" name="Straight Connector 13">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87090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26461F4-2C12-4ED3-88C9-56749DA5E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C5A6B52-D406-4165-9A59-CF5F32B132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5619968"/>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329E83AB-70A9-C6DE-305C-D67AC9309EF7}"/>
              </a:ext>
            </a:extLst>
          </p:cNvPr>
          <p:cNvSpPr>
            <a:spLocks noGrp="1"/>
          </p:cNvSpPr>
          <p:nvPr>
            <p:ph type="title"/>
          </p:nvPr>
        </p:nvSpPr>
        <p:spPr>
          <a:xfrm>
            <a:off x="731520" y="1170432"/>
            <a:ext cx="5071633" cy="4220344"/>
          </a:xfrm>
        </p:spPr>
        <p:txBody>
          <a:bodyPr anchor="ctr">
            <a:normAutofit/>
          </a:bodyPr>
          <a:lstStyle/>
          <a:p>
            <a:r>
              <a:rPr lang="ru-RU" sz="5400">
                <a:solidFill>
                  <a:schemeClr val="tx2"/>
                </a:solidFill>
                <a:ea typeface="+mj-lt"/>
                <a:cs typeface="+mj-lt"/>
              </a:rPr>
              <a:t>Comparison Table: EDD vs Layered Architecture</a:t>
            </a:r>
          </a:p>
        </p:txBody>
      </p:sp>
      <p:cxnSp>
        <p:nvCxnSpPr>
          <p:cNvPr id="18" name="Straight Connector 17">
            <a:extLst>
              <a:ext uri="{FF2B5EF4-FFF2-40B4-BE49-F238E27FC236}">
                <a16:creationId xmlns:a16="http://schemas.microsoft.com/office/drawing/2014/main" id="{3B6E0DD6-137C-4602-8B4C-76B9FD467A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AA7C39F-2A7A-43C9-9B03-E9F6FE9A63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FC85711F-5401-4B7B-A57B-64A77BBD65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23" name="Straight Connector 22">
              <a:extLst>
                <a:ext uri="{FF2B5EF4-FFF2-40B4-BE49-F238E27FC236}">
                  <a16:creationId xmlns:a16="http://schemas.microsoft.com/office/drawing/2014/main" id="{A122C96D-1549-4AA2-A9DD-ACE95178734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A3DC643-A952-472F-A204-E4B833D816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graphicFrame>
        <p:nvGraphicFramePr>
          <p:cNvPr id="25" name="Таблица 7">
            <a:extLst>
              <a:ext uri="{FF2B5EF4-FFF2-40B4-BE49-F238E27FC236}">
                <a16:creationId xmlns:a16="http://schemas.microsoft.com/office/drawing/2014/main" id="{61369CE8-E82B-A8BA-D979-01484CE1744D}"/>
              </a:ext>
            </a:extLst>
          </p:cNvPr>
          <p:cNvGraphicFramePr>
            <a:graphicFrameLocks noGrp="1"/>
          </p:cNvGraphicFramePr>
          <p:nvPr>
            <p:ph idx="1"/>
            <p:extLst>
              <p:ext uri="{D42A27DB-BD31-4B8C-83A1-F6EECF244321}">
                <p14:modId xmlns:p14="http://schemas.microsoft.com/office/powerpoint/2010/main" val="1829662519"/>
              </p:ext>
            </p:extLst>
          </p:nvPr>
        </p:nvGraphicFramePr>
        <p:xfrm>
          <a:off x="5737412" y="207624"/>
          <a:ext cx="6352986" cy="5244561"/>
        </p:xfrm>
        <a:graphic>
          <a:graphicData uri="http://schemas.openxmlformats.org/drawingml/2006/table">
            <a:tbl>
              <a:tblPr firstRow="1" bandRow="1">
                <a:tableStyleId>{3B4B98B0-60AC-42C2-AFA5-B58CD77FA1E5}</a:tableStyleId>
              </a:tblPr>
              <a:tblGrid>
                <a:gridCol w="2090424">
                  <a:extLst>
                    <a:ext uri="{9D8B030D-6E8A-4147-A177-3AD203B41FA5}">
                      <a16:colId xmlns:a16="http://schemas.microsoft.com/office/drawing/2014/main" val="3841438675"/>
                    </a:ext>
                  </a:extLst>
                </a:gridCol>
                <a:gridCol w="2172138">
                  <a:extLst>
                    <a:ext uri="{9D8B030D-6E8A-4147-A177-3AD203B41FA5}">
                      <a16:colId xmlns:a16="http://schemas.microsoft.com/office/drawing/2014/main" val="505958390"/>
                    </a:ext>
                  </a:extLst>
                </a:gridCol>
                <a:gridCol w="2090424">
                  <a:extLst>
                    <a:ext uri="{9D8B030D-6E8A-4147-A177-3AD203B41FA5}">
                      <a16:colId xmlns:a16="http://schemas.microsoft.com/office/drawing/2014/main" val="2233263685"/>
                    </a:ext>
                  </a:extLst>
                </a:gridCol>
              </a:tblGrid>
              <a:tr h="726774">
                <a:tc>
                  <a:txBody>
                    <a:bodyPr/>
                    <a:lstStyle/>
                    <a:p>
                      <a:pPr fontAlgn="b"/>
                      <a:r>
                        <a:rPr lang="af-ZA" sz="1900">
                          <a:effectLst/>
                        </a:rPr>
                        <a:t>Characteristic</a:t>
                      </a:r>
                    </a:p>
                  </a:txBody>
                  <a:tcPr marL="98213" marR="98213" marT="49106" marB="49106" anchor="b"/>
                </a:tc>
                <a:tc>
                  <a:txBody>
                    <a:bodyPr/>
                    <a:lstStyle/>
                    <a:p>
                      <a:pPr fontAlgn="b"/>
                      <a:r>
                        <a:rPr lang="af-ZA" sz="1900">
                          <a:effectLst/>
                        </a:rPr>
                        <a:t>EDD</a:t>
                      </a:r>
                    </a:p>
                  </a:txBody>
                  <a:tcPr marL="98213" marR="98213" marT="49106" marB="49106" anchor="b"/>
                </a:tc>
                <a:tc>
                  <a:txBody>
                    <a:bodyPr/>
                    <a:lstStyle/>
                    <a:p>
                      <a:pPr fontAlgn="b"/>
                      <a:r>
                        <a:rPr lang="af-ZA" sz="1900">
                          <a:effectLst/>
                        </a:rPr>
                        <a:t>Layered Architecture</a:t>
                      </a:r>
                    </a:p>
                  </a:txBody>
                  <a:tcPr marL="98213" marR="98213" marT="49106" marB="49106" anchor="b"/>
                </a:tc>
                <a:extLst>
                  <a:ext uri="{0D108BD9-81ED-4DB2-BD59-A6C34878D82A}">
                    <a16:rowId xmlns:a16="http://schemas.microsoft.com/office/drawing/2014/main" val="695950320"/>
                  </a:ext>
                </a:extLst>
              </a:tr>
              <a:tr h="1021413">
                <a:tc>
                  <a:txBody>
                    <a:bodyPr/>
                    <a:lstStyle/>
                    <a:p>
                      <a:pPr fontAlgn="base"/>
                      <a:r>
                        <a:rPr lang="af-ZA" sz="1900">
                          <a:effectLst/>
                        </a:rPr>
                        <a:t>Code Versioning</a:t>
                      </a:r>
                    </a:p>
                  </a:txBody>
                  <a:tcPr marL="98213" marR="98213" marT="49106" marB="49106" anchor="ctr"/>
                </a:tc>
                <a:tc>
                  <a:txBody>
                    <a:bodyPr/>
                    <a:lstStyle/>
                    <a:p>
                      <a:pPr fontAlgn="base"/>
                      <a:r>
                        <a:rPr lang="af-ZA" sz="1900">
                          <a:effectLst/>
                        </a:rPr>
                        <a:t>Easy incorporation of changes</a:t>
                      </a:r>
                    </a:p>
                  </a:txBody>
                  <a:tcPr marL="98213" marR="98213" marT="49106" marB="49106" anchor="ctr"/>
                </a:tc>
                <a:tc>
                  <a:txBody>
                    <a:bodyPr/>
                    <a:lstStyle/>
                    <a:p>
                      <a:pPr fontAlgn="base"/>
                      <a:r>
                        <a:rPr lang="af-ZA" sz="1900">
                          <a:effectLst/>
                        </a:rPr>
                        <a:t>Versioning challenges</a:t>
                      </a:r>
                    </a:p>
                  </a:txBody>
                  <a:tcPr marL="98213" marR="98213" marT="49106" marB="49106" anchor="ctr"/>
                </a:tc>
                <a:extLst>
                  <a:ext uri="{0D108BD9-81ED-4DB2-BD59-A6C34878D82A}">
                    <a16:rowId xmlns:a16="http://schemas.microsoft.com/office/drawing/2014/main" val="2136755819"/>
                  </a:ext>
                </a:extLst>
              </a:tr>
              <a:tr h="1021413">
                <a:tc>
                  <a:txBody>
                    <a:bodyPr/>
                    <a:lstStyle/>
                    <a:p>
                      <a:pPr fontAlgn="base"/>
                      <a:r>
                        <a:rPr lang="af-ZA" sz="1900">
                          <a:effectLst/>
                        </a:rPr>
                        <a:t>Testing</a:t>
                      </a:r>
                    </a:p>
                  </a:txBody>
                  <a:tcPr marL="98213" marR="98213" marT="49106" marB="49106" anchor="ctr"/>
                </a:tc>
                <a:tc>
                  <a:txBody>
                    <a:bodyPr/>
                    <a:lstStyle/>
                    <a:p>
                      <a:pPr fontAlgn="base"/>
                      <a:r>
                        <a:rPr lang="af-ZA" sz="1900">
                          <a:effectLst/>
                        </a:rPr>
                        <a:t>Transparency, efficiency</a:t>
                      </a:r>
                    </a:p>
                  </a:txBody>
                  <a:tcPr marL="98213" marR="98213" marT="49106" marB="49106" anchor="ctr"/>
                </a:tc>
                <a:tc>
                  <a:txBody>
                    <a:bodyPr/>
                    <a:lstStyle/>
                    <a:p>
                      <a:pPr fontAlgn="base"/>
                      <a:r>
                        <a:rPr lang="af-ZA" sz="1900">
                          <a:effectLst/>
                        </a:rPr>
                        <a:t>Dependency on multilayer structure</a:t>
                      </a:r>
                    </a:p>
                  </a:txBody>
                  <a:tcPr marL="98213" marR="98213" marT="49106" marB="49106" anchor="ctr"/>
                </a:tc>
                <a:extLst>
                  <a:ext uri="{0D108BD9-81ED-4DB2-BD59-A6C34878D82A}">
                    <a16:rowId xmlns:a16="http://schemas.microsoft.com/office/drawing/2014/main" val="3282335507"/>
                  </a:ext>
                </a:extLst>
              </a:tr>
              <a:tr h="726774">
                <a:tc>
                  <a:txBody>
                    <a:bodyPr/>
                    <a:lstStyle/>
                    <a:p>
                      <a:pPr fontAlgn="base"/>
                      <a:r>
                        <a:rPr lang="af-ZA" sz="1900">
                          <a:effectLst/>
                        </a:rPr>
                        <a:t>Dependencies</a:t>
                      </a:r>
                    </a:p>
                  </a:txBody>
                  <a:tcPr marL="98213" marR="98213" marT="49106" marB="49106" anchor="ctr"/>
                </a:tc>
                <a:tc>
                  <a:txBody>
                    <a:bodyPr/>
                    <a:lstStyle/>
                    <a:p>
                      <a:pPr fontAlgn="base"/>
                      <a:r>
                        <a:rPr lang="af-ZA" sz="1900">
                          <a:effectLst/>
                        </a:rPr>
                        <a:t>Reduced dependencies</a:t>
                      </a:r>
                    </a:p>
                  </a:txBody>
                  <a:tcPr marL="98213" marR="98213" marT="49106" marB="49106" anchor="ctr"/>
                </a:tc>
                <a:tc>
                  <a:txBody>
                    <a:bodyPr/>
                    <a:lstStyle/>
                    <a:p>
                      <a:pPr fontAlgn="base"/>
                      <a:r>
                        <a:rPr lang="af-ZA" sz="1900">
                          <a:effectLst/>
                        </a:rPr>
                        <a:t>Layered dependencies</a:t>
                      </a:r>
                    </a:p>
                  </a:txBody>
                  <a:tcPr marL="98213" marR="98213" marT="49106" marB="49106" anchor="ctr"/>
                </a:tc>
                <a:extLst>
                  <a:ext uri="{0D108BD9-81ED-4DB2-BD59-A6C34878D82A}">
                    <a16:rowId xmlns:a16="http://schemas.microsoft.com/office/drawing/2014/main" val="4197951593"/>
                  </a:ext>
                </a:extLst>
              </a:tr>
              <a:tr h="1021413">
                <a:tc>
                  <a:txBody>
                    <a:bodyPr/>
                    <a:lstStyle/>
                    <a:p>
                      <a:pPr fontAlgn="base"/>
                      <a:r>
                        <a:rPr lang="af-ZA" sz="1900">
                          <a:effectLst/>
                        </a:rPr>
                        <a:t>Fault Tolerance</a:t>
                      </a:r>
                    </a:p>
                  </a:txBody>
                  <a:tcPr marL="98213" marR="98213" marT="49106" marB="49106" anchor="ctr"/>
                </a:tc>
                <a:tc>
                  <a:txBody>
                    <a:bodyPr/>
                    <a:lstStyle/>
                    <a:p>
                      <a:pPr fontAlgn="base"/>
                      <a:r>
                        <a:rPr lang="af-ZA" sz="1900">
                          <a:effectLst/>
                        </a:rPr>
                        <a:t>High tolerance to failures</a:t>
                      </a:r>
                    </a:p>
                  </a:txBody>
                  <a:tcPr marL="98213" marR="98213" marT="49106" marB="49106" anchor="ctr"/>
                </a:tc>
                <a:tc>
                  <a:txBody>
                    <a:bodyPr/>
                    <a:lstStyle/>
                    <a:p>
                      <a:pPr fontAlgn="base"/>
                      <a:r>
                        <a:rPr lang="af-ZA" sz="1900">
                          <a:effectLst/>
                        </a:rPr>
                        <a:t>Depends on the complexity of layers</a:t>
                      </a:r>
                    </a:p>
                  </a:txBody>
                  <a:tcPr marL="98213" marR="98213" marT="49106" marB="49106" anchor="ctr"/>
                </a:tc>
                <a:extLst>
                  <a:ext uri="{0D108BD9-81ED-4DB2-BD59-A6C34878D82A}">
                    <a16:rowId xmlns:a16="http://schemas.microsoft.com/office/drawing/2014/main" val="741564445"/>
                  </a:ext>
                </a:extLst>
              </a:tr>
              <a:tr h="726774">
                <a:tc>
                  <a:txBody>
                    <a:bodyPr/>
                    <a:lstStyle/>
                    <a:p>
                      <a:pPr fontAlgn="base"/>
                      <a:r>
                        <a:rPr lang="af-ZA" sz="1900">
                          <a:effectLst/>
                        </a:rPr>
                        <a:t>Microservices</a:t>
                      </a:r>
                    </a:p>
                  </a:txBody>
                  <a:tcPr marL="98213" marR="98213" marT="49106" marB="49106" anchor="ctr"/>
                </a:tc>
                <a:tc>
                  <a:txBody>
                    <a:bodyPr/>
                    <a:lstStyle/>
                    <a:p>
                      <a:pPr fontAlgn="base"/>
                      <a:r>
                        <a:rPr lang="af-ZA" sz="1900">
                          <a:effectLst/>
                        </a:rPr>
                        <a:t>Flexibility, minimized code</a:t>
                      </a:r>
                    </a:p>
                  </a:txBody>
                  <a:tcPr marL="98213" marR="98213" marT="49106" marB="49106" anchor="ctr"/>
                </a:tc>
                <a:tc>
                  <a:txBody>
                    <a:bodyPr/>
                    <a:lstStyle/>
                    <a:p>
                      <a:pPr fontAlgn="base"/>
                      <a:r>
                        <a:rPr lang="af-ZA" sz="1900">
                          <a:effectLst/>
                        </a:rPr>
                        <a:t>Dependency on layers</a:t>
                      </a:r>
                    </a:p>
                  </a:txBody>
                  <a:tcPr marL="98213" marR="98213" marT="49106" marB="49106" anchor="ctr"/>
                </a:tc>
                <a:extLst>
                  <a:ext uri="{0D108BD9-81ED-4DB2-BD59-A6C34878D82A}">
                    <a16:rowId xmlns:a16="http://schemas.microsoft.com/office/drawing/2014/main" val="3675706843"/>
                  </a:ext>
                </a:extLst>
              </a:tr>
            </a:tbl>
          </a:graphicData>
        </a:graphic>
      </p:graphicFrame>
    </p:spTree>
    <p:extLst>
      <p:ext uri="{BB962C8B-B14F-4D97-AF65-F5344CB8AC3E}">
        <p14:creationId xmlns:p14="http://schemas.microsoft.com/office/powerpoint/2010/main" val="2365525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8298821-CF7B-21EA-A6E6-CB464CDECAE2}"/>
              </a:ext>
            </a:extLst>
          </p:cNvPr>
          <p:cNvSpPr>
            <a:spLocks noGrp="1"/>
          </p:cNvSpPr>
          <p:nvPr>
            <p:ph type="title"/>
          </p:nvPr>
        </p:nvSpPr>
        <p:spPr/>
        <p:txBody>
          <a:bodyPr/>
          <a:lstStyle/>
          <a:p>
            <a:r>
              <a:rPr lang="ru-RU">
                <a:ea typeface="+mj-lt"/>
                <a:cs typeface="+mj-lt"/>
              </a:rPr>
              <a:t>Conclusions</a:t>
            </a:r>
          </a:p>
        </p:txBody>
      </p:sp>
      <p:graphicFrame>
        <p:nvGraphicFramePr>
          <p:cNvPr id="5" name="Объект 2">
            <a:extLst>
              <a:ext uri="{FF2B5EF4-FFF2-40B4-BE49-F238E27FC236}">
                <a16:creationId xmlns:a16="http://schemas.microsoft.com/office/drawing/2014/main" id="{BBD1F13C-0A05-92D9-BA77-27D7DA5251E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6012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F6F69D-0FD0-B5A5-18D8-41F1932D1182}"/>
              </a:ext>
            </a:extLst>
          </p:cNvPr>
          <p:cNvSpPr>
            <a:spLocks noGrp="1"/>
          </p:cNvSpPr>
          <p:nvPr>
            <p:ph type="title"/>
          </p:nvPr>
        </p:nvSpPr>
        <p:spPr/>
        <p:txBody>
          <a:bodyPr/>
          <a:lstStyle/>
          <a:p>
            <a:r>
              <a:rPr lang="ru-RU">
                <a:ea typeface="+mj-lt"/>
                <a:cs typeface="+mj-lt"/>
              </a:rPr>
              <a:t>Use Cases:</a:t>
            </a:r>
          </a:p>
        </p:txBody>
      </p:sp>
      <p:graphicFrame>
        <p:nvGraphicFramePr>
          <p:cNvPr id="20" name="Объект 2">
            <a:extLst>
              <a:ext uri="{FF2B5EF4-FFF2-40B4-BE49-F238E27FC236}">
                <a16:creationId xmlns:a16="http://schemas.microsoft.com/office/drawing/2014/main" id="{53D437E0-C1E9-7336-A0E2-8CD8F165DB8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8325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976C1E5B-2B44-53A1-AB96-9BCE37F1A2A1}"/>
              </a:ext>
            </a:extLst>
          </p:cNvPr>
          <p:cNvSpPr>
            <a:spLocks noGrp="1"/>
          </p:cNvSpPr>
          <p:nvPr>
            <p:ph type="title"/>
          </p:nvPr>
        </p:nvSpPr>
        <p:spPr>
          <a:xfrm>
            <a:off x="731521" y="1170431"/>
            <a:ext cx="4875904" cy="5138923"/>
          </a:xfrm>
        </p:spPr>
        <p:txBody>
          <a:bodyPr anchor="ctr">
            <a:normAutofit/>
          </a:bodyPr>
          <a:lstStyle/>
          <a:p>
            <a:r>
              <a:rPr lang="ru-RU" sz="5400">
                <a:solidFill>
                  <a:schemeClr val="tx2"/>
                </a:solidFill>
                <a:ea typeface="+mj-lt"/>
                <a:cs typeface="+mj-lt"/>
              </a:rPr>
              <a:t>Мigration to EDD</a:t>
            </a:r>
          </a:p>
        </p:txBody>
      </p:sp>
      <p:cxnSp>
        <p:nvCxnSpPr>
          <p:cNvPr id="12" name="Straight Connector 11">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BDD40499-6DE1-E8B8-99B9-3858F4F86657}"/>
              </a:ext>
            </a:extLst>
          </p:cNvPr>
          <p:cNvSpPr>
            <a:spLocks noGrp="1"/>
          </p:cNvSpPr>
          <p:nvPr>
            <p:ph idx="1"/>
          </p:nvPr>
        </p:nvSpPr>
        <p:spPr>
          <a:xfrm>
            <a:off x="6555441" y="1170432"/>
            <a:ext cx="5002187" cy="5138920"/>
          </a:xfrm>
        </p:spPr>
        <p:txBody>
          <a:bodyPr vert="horz" lIns="91440" tIns="45720" rIns="91440" bIns="45720" rtlCol="0" anchor="ctr">
            <a:normAutofit/>
          </a:bodyPr>
          <a:lstStyle/>
          <a:p>
            <a:r>
              <a:rPr lang="ru-RU" sz="1500">
                <a:solidFill>
                  <a:schemeClr val="tx2"/>
                </a:solidFill>
                <a:ea typeface="+mn-lt"/>
                <a:cs typeface="+mn-lt"/>
              </a:rPr>
              <a:t>For successful migration of projects to the event-driven model, it is crucial to consider the following steps:</a:t>
            </a:r>
            <a:endParaRPr lang="ru-RU" sz="1500">
              <a:solidFill>
                <a:schemeClr val="tx2"/>
              </a:solidFill>
              <a:ea typeface="Calibri"/>
              <a:cs typeface="Calibri"/>
            </a:endParaRPr>
          </a:p>
          <a:p>
            <a:endParaRPr lang="ru-RU" sz="1500">
              <a:solidFill>
                <a:schemeClr val="tx2"/>
              </a:solidFill>
              <a:ea typeface="Calibri"/>
              <a:cs typeface="Calibri"/>
            </a:endParaRPr>
          </a:p>
          <a:p>
            <a:pPr lvl="1"/>
            <a:r>
              <a:rPr lang="ru-RU" sz="1500">
                <a:solidFill>
                  <a:schemeClr val="tx2"/>
                </a:solidFill>
                <a:ea typeface="+mn-lt"/>
                <a:cs typeface="+mn-lt"/>
              </a:rPr>
              <a:t>Dependency Analysis:</a:t>
            </a:r>
            <a:endParaRPr lang="ru-RU" sz="1500">
              <a:solidFill>
                <a:schemeClr val="tx2"/>
              </a:solidFill>
              <a:ea typeface="Calibri" panose="020F0502020204030204"/>
              <a:cs typeface="Calibri" panose="020F0502020204030204"/>
            </a:endParaRPr>
          </a:p>
          <a:p>
            <a:endParaRPr lang="ru-RU" sz="1500">
              <a:solidFill>
                <a:schemeClr val="tx2"/>
              </a:solidFill>
              <a:ea typeface="+mn-lt"/>
              <a:cs typeface="+mn-lt"/>
            </a:endParaRPr>
          </a:p>
          <a:p>
            <a:pPr lvl="2">
              <a:buFont typeface="Wingdings" panose="020B0604020202020204" pitchFamily="34" charset="0"/>
              <a:buChar char="§"/>
            </a:pPr>
            <a:r>
              <a:rPr lang="ru-RU" sz="1500">
                <a:solidFill>
                  <a:schemeClr val="tx2"/>
                </a:solidFill>
                <a:ea typeface="+mn-lt"/>
                <a:cs typeface="+mn-lt"/>
              </a:rPr>
              <a:t>Identify key components and their interactions in the current architecture.</a:t>
            </a:r>
            <a:endParaRPr lang="ru-RU" sz="1500">
              <a:solidFill>
                <a:schemeClr val="tx2"/>
              </a:solidFill>
              <a:ea typeface="Calibri" panose="020F0502020204030204"/>
              <a:cs typeface="Calibri" panose="020F0502020204030204"/>
            </a:endParaRPr>
          </a:p>
          <a:p>
            <a:pPr lvl="1"/>
            <a:r>
              <a:rPr lang="ru-RU" sz="1500">
                <a:solidFill>
                  <a:schemeClr val="tx2"/>
                </a:solidFill>
                <a:ea typeface="+mn-lt"/>
                <a:cs typeface="+mn-lt"/>
              </a:rPr>
              <a:t>Event Identification:</a:t>
            </a:r>
            <a:endParaRPr lang="ru-RU" sz="1500">
              <a:solidFill>
                <a:schemeClr val="tx2"/>
              </a:solidFill>
              <a:ea typeface="Calibri" panose="020F0502020204030204"/>
              <a:cs typeface="Calibri" panose="020F0502020204030204"/>
            </a:endParaRPr>
          </a:p>
          <a:p>
            <a:pPr lvl="2">
              <a:buFont typeface="Wingdings" panose="020B0604020202020204" pitchFamily="34" charset="0"/>
              <a:buChar char="§"/>
            </a:pPr>
            <a:r>
              <a:rPr lang="ru-RU" sz="1500">
                <a:solidFill>
                  <a:schemeClr val="tx2"/>
                </a:solidFill>
                <a:ea typeface="+mn-lt"/>
                <a:cs typeface="+mn-lt"/>
              </a:rPr>
              <a:t>Highlight key events in the system that can be leveraged for transitioning to EDD.</a:t>
            </a:r>
            <a:endParaRPr lang="ru-RU" sz="1500">
              <a:solidFill>
                <a:schemeClr val="tx2"/>
              </a:solidFill>
              <a:ea typeface="Calibri" panose="020F0502020204030204"/>
              <a:cs typeface="Calibri" panose="020F0502020204030204"/>
            </a:endParaRPr>
          </a:p>
          <a:p>
            <a:pPr lvl="1"/>
            <a:r>
              <a:rPr lang="ru-RU" sz="1500">
                <a:solidFill>
                  <a:schemeClr val="tx2"/>
                </a:solidFill>
                <a:ea typeface="+mn-lt"/>
                <a:cs typeface="+mn-lt"/>
              </a:rPr>
              <a:t>Gradual Migration:</a:t>
            </a:r>
            <a:endParaRPr lang="ru-RU" sz="1500">
              <a:solidFill>
                <a:schemeClr val="tx2"/>
              </a:solidFill>
              <a:ea typeface="Calibri" panose="020F0502020204030204"/>
              <a:cs typeface="Calibri" panose="020F0502020204030204"/>
            </a:endParaRPr>
          </a:p>
          <a:p>
            <a:pPr lvl="2">
              <a:buFont typeface="Wingdings" panose="020B0604020202020204" pitchFamily="34" charset="0"/>
              <a:buChar char="§"/>
            </a:pPr>
            <a:r>
              <a:rPr lang="ru-RU" sz="1500">
                <a:solidFill>
                  <a:schemeClr val="tx2"/>
                </a:solidFill>
                <a:ea typeface="+mn-lt"/>
                <a:cs typeface="+mn-lt"/>
              </a:rPr>
              <a:t>Systematically introduce event-driven elements, starting with key functional areas.</a:t>
            </a:r>
            <a:endParaRPr lang="ru-RU" sz="1500">
              <a:solidFill>
                <a:schemeClr val="tx2"/>
              </a:solidFill>
              <a:ea typeface="Calibri" panose="020F0502020204030204"/>
              <a:cs typeface="Calibri" panose="020F0502020204030204"/>
            </a:endParaRPr>
          </a:p>
          <a:p>
            <a:pPr lvl="1"/>
            <a:r>
              <a:rPr lang="ru-RU" sz="1500">
                <a:solidFill>
                  <a:schemeClr val="tx2"/>
                </a:solidFill>
                <a:ea typeface="+mn-lt"/>
                <a:cs typeface="+mn-lt"/>
              </a:rPr>
              <a:t>Team Training:</a:t>
            </a:r>
            <a:endParaRPr lang="ru-RU" sz="1500">
              <a:solidFill>
                <a:schemeClr val="tx2"/>
              </a:solidFill>
              <a:ea typeface="Calibri" panose="020F0502020204030204"/>
              <a:cs typeface="Calibri" panose="020F0502020204030204"/>
            </a:endParaRPr>
          </a:p>
          <a:p>
            <a:pPr lvl="2">
              <a:buFont typeface="Wingdings" panose="020B0604020202020204" pitchFamily="34" charset="0"/>
              <a:buChar char="§"/>
            </a:pPr>
            <a:r>
              <a:rPr lang="ru-RU" sz="1500">
                <a:solidFill>
                  <a:schemeClr val="tx2"/>
                </a:solidFill>
                <a:ea typeface="+mn-lt"/>
                <a:cs typeface="+mn-lt"/>
              </a:rPr>
              <a:t>Provide training and resources to transition the team to the new architectural paradigm.</a:t>
            </a:r>
            <a:endParaRPr lang="ru-RU" sz="1500">
              <a:solidFill>
                <a:schemeClr val="tx2"/>
              </a:solidFill>
              <a:ea typeface="Calibri" panose="020F0502020204030204"/>
              <a:cs typeface="Calibri" panose="020F0502020204030204"/>
            </a:endParaRPr>
          </a:p>
          <a:p>
            <a:pPr marL="0" indent="0">
              <a:buNone/>
            </a:pPr>
            <a:r>
              <a:rPr lang="ru-RU" sz="1500">
                <a:solidFill>
                  <a:schemeClr val="tx2"/>
                </a:solidFill>
                <a:ea typeface="+mn-lt"/>
                <a:cs typeface="+mn-lt"/>
              </a:rPr>
              <a:t>Migrating to EDD not only enhances efficiency and flexibility but also prepares the system for the modern challenges in software development.</a:t>
            </a:r>
            <a:endParaRPr lang="ru-RU" sz="1500">
              <a:solidFill>
                <a:schemeClr val="tx2"/>
              </a:solidFill>
              <a:ea typeface="Calibri" panose="020F0502020204030204"/>
              <a:cs typeface="Calibri" panose="020F0502020204030204"/>
            </a:endParaRPr>
          </a:p>
        </p:txBody>
      </p:sp>
      <p:cxnSp>
        <p:nvCxnSpPr>
          <p:cNvPr id="14" name="Straight Connector 13">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89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B21E972-91CD-9B03-721C-FC32A4E06EC2}"/>
              </a:ext>
            </a:extLst>
          </p:cNvPr>
          <p:cNvSpPr>
            <a:spLocks noGrp="1"/>
          </p:cNvSpPr>
          <p:nvPr>
            <p:ph type="title"/>
          </p:nvPr>
        </p:nvSpPr>
        <p:spPr>
          <a:xfrm>
            <a:off x="731521" y="1170431"/>
            <a:ext cx="4875904" cy="5138923"/>
          </a:xfrm>
        </p:spPr>
        <p:txBody>
          <a:bodyPr anchor="ctr">
            <a:normAutofit/>
          </a:bodyPr>
          <a:lstStyle/>
          <a:p>
            <a:r>
              <a:rPr lang="ru-RU" sz="5400">
                <a:solidFill>
                  <a:schemeClr val="tx2"/>
                </a:solidFill>
                <a:ea typeface="Calibri Light"/>
                <a:cs typeface="Calibri Light"/>
              </a:rPr>
              <a:t>Introduction</a:t>
            </a:r>
            <a:endParaRPr lang="ru-RU" sz="5400">
              <a:solidFill>
                <a:schemeClr val="tx2"/>
              </a:solidFill>
            </a:endParaRPr>
          </a:p>
        </p:txBody>
      </p:sp>
      <p:cxnSp>
        <p:nvCxnSpPr>
          <p:cNvPr id="35" name="Straight Connector 34">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48741AF2-4347-CC3C-39A9-74F78A441146}"/>
              </a:ext>
            </a:extLst>
          </p:cNvPr>
          <p:cNvSpPr>
            <a:spLocks noGrp="1"/>
          </p:cNvSpPr>
          <p:nvPr>
            <p:ph idx="1"/>
          </p:nvPr>
        </p:nvSpPr>
        <p:spPr>
          <a:xfrm>
            <a:off x="6555441" y="1170432"/>
            <a:ext cx="5002187" cy="5138920"/>
          </a:xfrm>
        </p:spPr>
        <p:txBody>
          <a:bodyPr vert="horz" lIns="91440" tIns="45720" rIns="91440" bIns="45720" rtlCol="0" anchor="ctr">
            <a:normAutofit/>
          </a:bodyPr>
          <a:lstStyle/>
          <a:p>
            <a:pPr marL="0" indent="0">
              <a:buNone/>
            </a:pPr>
            <a:r>
              <a:rPr lang="ru-RU" sz="1800">
                <a:solidFill>
                  <a:schemeClr val="tx2"/>
                </a:solidFill>
                <a:ea typeface="+mn-lt"/>
                <a:cs typeface="+mn-lt"/>
              </a:rPr>
              <a:t>In the fast-paced world of IT, software architecture evolves for better performance and system resilience. Layered architecture, chosen for simplicity, has pros and cons like any other.</a:t>
            </a:r>
          </a:p>
        </p:txBody>
      </p:sp>
      <p:cxnSp>
        <p:nvCxnSpPr>
          <p:cNvPr id="37" name="Straight Connector 36">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40" name="Straight Connector 39">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0133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C56B2-BAD5-DAFC-0FBA-34A5F62B6C60}"/>
              </a:ext>
            </a:extLst>
          </p:cNvPr>
          <p:cNvSpPr>
            <a:spLocks noGrp="1"/>
          </p:cNvSpPr>
          <p:nvPr>
            <p:ph type="title"/>
          </p:nvPr>
        </p:nvSpPr>
        <p:spPr/>
        <p:txBody>
          <a:bodyPr/>
          <a:lstStyle/>
          <a:p>
            <a:r>
              <a:rPr lang="ru-RU" err="1">
                <a:ea typeface="+mj-lt"/>
                <a:cs typeface="+mj-lt"/>
              </a:rPr>
              <a:t>Layered</a:t>
            </a:r>
            <a:r>
              <a:rPr lang="ru-RU">
                <a:ea typeface="+mj-lt"/>
                <a:cs typeface="+mj-lt"/>
              </a:rPr>
              <a:t> Architecture</a:t>
            </a:r>
          </a:p>
        </p:txBody>
      </p:sp>
      <p:graphicFrame>
        <p:nvGraphicFramePr>
          <p:cNvPr id="5" name="Объект 2">
            <a:extLst>
              <a:ext uri="{FF2B5EF4-FFF2-40B4-BE49-F238E27FC236}">
                <a16:creationId xmlns:a16="http://schemas.microsoft.com/office/drawing/2014/main" id="{900087EE-FBD2-4A39-242A-516CFB2B84F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953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166F32-E674-BFDB-E7A9-523D7EE549E3}"/>
              </a:ext>
            </a:extLst>
          </p:cNvPr>
          <p:cNvSpPr>
            <a:spLocks noGrp="1"/>
          </p:cNvSpPr>
          <p:nvPr>
            <p:ph type="title"/>
          </p:nvPr>
        </p:nvSpPr>
        <p:spPr/>
        <p:txBody>
          <a:bodyPr/>
          <a:lstStyle/>
          <a:p>
            <a:r>
              <a:rPr lang="ru-RU" err="1">
                <a:ea typeface="+mj-lt"/>
                <a:cs typeface="+mj-lt"/>
              </a:rPr>
              <a:t>Pros</a:t>
            </a:r>
            <a:r>
              <a:rPr lang="ru-RU">
                <a:ea typeface="+mj-lt"/>
                <a:cs typeface="+mj-lt"/>
              </a:rPr>
              <a:t> </a:t>
            </a:r>
            <a:r>
              <a:rPr lang="ru-RU" err="1">
                <a:ea typeface="+mj-lt"/>
                <a:cs typeface="+mj-lt"/>
              </a:rPr>
              <a:t>and</a:t>
            </a:r>
            <a:r>
              <a:rPr lang="ru-RU">
                <a:ea typeface="+mj-lt"/>
                <a:cs typeface="+mj-lt"/>
              </a:rPr>
              <a:t> </a:t>
            </a:r>
            <a:r>
              <a:rPr lang="ru-RU" err="1">
                <a:ea typeface="+mj-lt"/>
                <a:cs typeface="+mj-lt"/>
              </a:rPr>
              <a:t>Cons</a:t>
            </a:r>
          </a:p>
        </p:txBody>
      </p:sp>
      <p:graphicFrame>
        <p:nvGraphicFramePr>
          <p:cNvPr id="14" name="Объект 2">
            <a:extLst>
              <a:ext uri="{FF2B5EF4-FFF2-40B4-BE49-F238E27FC236}">
                <a16:creationId xmlns:a16="http://schemas.microsoft.com/office/drawing/2014/main" id="{F101046A-7328-104A-D314-A2D76B1AB75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5471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44B1F4-7335-3BC3-5928-66E35CFC2448}"/>
              </a:ext>
            </a:extLst>
          </p:cNvPr>
          <p:cNvSpPr>
            <a:spLocks noGrp="1"/>
          </p:cNvSpPr>
          <p:nvPr>
            <p:ph type="title"/>
          </p:nvPr>
        </p:nvSpPr>
        <p:spPr/>
        <p:txBody>
          <a:bodyPr/>
          <a:lstStyle/>
          <a:p>
            <a:r>
              <a:rPr lang="ru-RU">
                <a:ea typeface="+mj-lt"/>
                <a:cs typeface="+mj-lt"/>
              </a:rPr>
              <a:t>Architecture Evolution</a:t>
            </a:r>
          </a:p>
        </p:txBody>
      </p:sp>
      <p:graphicFrame>
        <p:nvGraphicFramePr>
          <p:cNvPr id="5" name="Объект 2">
            <a:extLst>
              <a:ext uri="{FF2B5EF4-FFF2-40B4-BE49-F238E27FC236}">
                <a16:creationId xmlns:a16="http://schemas.microsoft.com/office/drawing/2014/main" id="{44817A7E-D972-C242-DDE0-4551CB0C8F3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83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7089E4-C4B8-47AC-BDA4-294EFA7C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C88F3477-1D27-C539-64EF-D70643885C27}"/>
              </a:ext>
            </a:extLst>
          </p:cNvPr>
          <p:cNvSpPr>
            <a:spLocks noGrp="1"/>
          </p:cNvSpPr>
          <p:nvPr>
            <p:ph type="title"/>
          </p:nvPr>
        </p:nvSpPr>
        <p:spPr>
          <a:xfrm>
            <a:off x="731520" y="1254408"/>
            <a:ext cx="6092859" cy="2450817"/>
          </a:xfrm>
        </p:spPr>
        <p:txBody>
          <a:bodyPr anchor="b">
            <a:normAutofit/>
          </a:bodyPr>
          <a:lstStyle/>
          <a:p>
            <a:r>
              <a:rPr lang="ru-RU" sz="5400">
                <a:solidFill>
                  <a:schemeClr val="tx2"/>
                </a:solidFill>
                <a:ea typeface="+mj-lt"/>
                <a:cs typeface="+mj-lt"/>
              </a:rPr>
              <a:t>New Development Perspective</a:t>
            </a:r>
          </a:p>
        </p:txBody>
      </p:sp>
      <p:sp>
        <p:nvSpPr>
          <p:cNvPr id="10" name="Rectangle 9">
            <a:extLst>
              <a:ext uri="{FF2B5EF4-FFF2-40B4-BE49-F238E27FC236}">
                <a16:creationId xmlns:a16="http://schemas.microsoft.com/office/drawing/2014/main" id="{9BAFF925-4C7C-4B71-96F4-8FA90681B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23803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653C820-2172-42C6-B50F-FD47A634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0197F8E6-5203-E44D-66E6-A24629F71676}"/>
              </a:ext>
            </a:extLst>
          </p:cNvPr>
          <p:cNvSpPr>
            <a:spLocks noGrp="1"/>
          </p:cNvSpPr>
          <p:nvPr>
            <p:ph idx="1"/>
          </p:nvPr>
        </p:nvSpPr>
        <p:spPr>
          <a:xfrm>
            <a:off x="731520" y="4069080"/>
            <a:ext cx="6082281" cy="2042605"/>
          </a:xfrm>
        </p:spPr>
        <p:txBody>
          <a:bodyPr vert="horz" lIns="91440" tIns="45720" rIns="91440" bIns="45720" rtlCol="0" anchor="t">
            <a:normAutofit/>
          </a:bodyPr>
          <a:lstStyle/>
          <a:p>
            <a:pPr marL="0" indent="0">
              <a:buNone/>
            </a:pPr>
            <a:r>
              <a:rPr lang="ru-RU" sz="1800">
                <a:solidFill>
                  <a:schemeClr val="tx2"/>
                </a:solidFill>
                <a:ea typeface="+mn-lt"/>
                <a:cs typeface="+mn-lt"/>
              </a:rPr>
              <a:t>Shift towards simplifying code, moving away from complex structures to direct focus on business logic.</a:t>
            </a:r>
            <a:endParaRPr lang="ru-RU" sz="1800">
              <a:solidFill>
                <a:schemeClr val="tx2"/>
              </a:solidFill>
              <a:ea typeface="Calibri" panose="020F0502020204030204"/>
              <a:cs typeface="Calibri" panose="020F0502020204030204"/>
            </a:endParaRPr>
          </a:p>
        </p:txBody>
      </p:sp>
      <p:cxnSp>
        <p:nvCxnSpPr>
          <p:cNvPr id="14" name="Straight Connector 13">
            <a:extLst>
              <a:ext uri="{FF2B5EF4-FFF2-40B4-BE49-F238E27FC236}">
                <a16:creationId xmlns:a16="http://schemas.microsoft.com/office/drawing/2014/main" id="{6FC534FC-C775-4490-AC5A-26BD39750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BC3ACAC-BA31-4E67-A233-03EF1A10CF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B15509C2-092A-4956-8523-79AEC9F4F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4B9204-F74D-4578-8B3C-3DDC87E861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4668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7089E4-C4B8-47AC-BDA4-294EFA7CB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6D5816E1-8B52-B34A-1BA9-09603914975B}"/>
              </a:ext>
            </a:extLst>
          </p:cNvPr>
          <p:cNvSpPr>
            <a:spLocks noGrp="1"/>
          </p:cNvSpPr>
          <p:nvPr>
            <p:ph type="title"/>
          </p:nvPr>
        </p:nvSpPr>
        <p:spPr>
          <a:xfrm>
            <a:off x="731520" y="1254408"/>
            <a:ext cx="6092859" cy="2450817"/>
          </a:xfrm>
        </p:spPr>
        <p:txBody>
          <a:bodyPr anchor="b">
            <a:normAutofit/>
          </a:bodyPr>
          <a:lstStyle/>
          <a:p>
            <a:r>
              <a:rPr lang="ru-RU" sz="5400">
                <a:solidFill>
                  <a:schemeClr val="tx2"/>
                </a:solidFill>
                <a:ea typeface="+mj-lt"/>
                <a:cs typeface="+mj-lt"/>
              </a:rPr>
              <a:t>Modern Code</a:t>
            </a:r>
            <a:endParaRPr lang="ru-RU" sz="5400">
              <a:solidFill>
                <a:schemeClr val="tx2"/>
              </a:solidFill>
            </a:endParaRPr>
          </a:p>
        </p:txBody>
      </p:sp>
      <p:sp>
        <p:nvSpPr>
          <p:cNvPr id="10" name="Rectangle 9">
            <a:extLst>
              <a:ext uri="{FF2B5EF4-FFF2-40B4-BE49-F238E27FC236}">
                <a16:creationId xmlns:a16="http://schemas.microsoft.com/office/drawing/2014/main" id="{9BAFF925-4C7C-4B71-96F4-8FA90681B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238031"/>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653C820-2172-42C6-B50F-FD47A634BC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060AB7A5-B132-D6F6-C2C9-06CC73C79F36}"/>
              </a:ext>
            </a:extLst>
          </p:cNvPr>
          <p:cNvSpPr>
            <a:spLocks noGrp="1"/>
          </p:cNvSpPr>
          <p:nvPr>
            <p:ph idx="1"/>
          </p:nvPr>
        </p:nvSpPr>
        <p:spPr>
          <a:xfrm>
            <a:off x="731520" y="4069080"/>
            <a:ext cx="6082281" cy="2042605"/>
          </a:xfrm>
        </p:spPr>
        <p:txBody>
          <a:bodyPr vert="horz" lIns="91440" tIns="45720" rIns="91440" bIns="45720" rtlCol="0" anchor="t">
            <a:normAutofit/>
          </a:bodyPr>
          <a:lstStyle/>
          <a:p>
            <a:pPr marL="0" indent="0">
              <a:buNone/>
            </a:pPr>
            <a:r>
              <a:rPr lang="ru-RU" sz="1800">
                <a:solidFill>
                  <a:schemeClr val="tx2"/>
                </a:solidFill>
                <a:ea typeface="+mn-lt"/>
                <a:cs typeface="+mn-lt"/>
              </a:rPr>
              <a:t>Significant portions of code dedicated to infrastructure, highlighting the need for code simplification and enhanced readability.</a:t>
            </a:r>
            <a:endParaRPr lang="ru-RU" sz="1800">
              <a:solidFill>
                <a:schemeClr val="tx2"/>
              </a:solidFill>
              <a:ea typeface="Calibri"/>
              <a:cs typeface="Calibri"/>
            </a:endParaRPr>
          </a:p>
        </p:txBody>
      </p:sp>
      <p:cxnSp>
        <p:nvCxnSpPr>
          <p:cNvPr id="14" name="Straight Connector 13">
            <a:extLst>
              <a:ext uri="{FF2B5EF4-FFF2-40B4-BE49-F238E27FC236}">
                <a16:creationId xmlns:a16="http://schemas.microsoft.com/office/drawing/2014/main" id="{6FC534FC-C775-4490-AC5A-26BD39750A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4BC3ACAC-BA31-4E67-A233-03EF1A10CF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B15509C2-092A-4956-8523-79AEC9F4FBF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04B9204-F74D-4578-8B3C-3DDC87E8610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001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623F37-A8C4-480F-BCB1-CF9E49F0C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EA3E6C2-0820-41EE-816A-5D9A9CB330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232712" cy="6857997"/>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a:extLst>
              <a:ext uri="{FF2B5EF4-FFF2-40B4-BE49-F238E27FC236}">
                <a16:creationId xmlns:a16="http://schemas.microsoft.com/office/drawing/2014/main" id="{0388A3E8-109C-3314-CA6D-25BF98AF73BD}"/>
              </a:ext>
            </a:extLst>
          </p:cNvPr>
          <p:cNvSpPr>
            <a:spLocks noGrp="1"/>
          </p:cNvSpPr>
          <p:nvPr>
            <p:ph type="title"/>
          </p:nvPr>
        </p:nvSpPr>
        <p:spPr>
          <a:xfrm>
            <a:off x="731521" y="1170431"/>
            <a:ext cx="4875904" cy="5138923"/>
          </a:xfrm>
        </p:spPr>
        <p:txBody>
          <a:bodyPr anchor="ctr">
            <a:normAutofit/>
          </a:bodyPr>
          <a:lstStyle/>
          <a:p>
            <a:r>
              <a:rPr lang="ru-RU" sz="5400">
                <a:solidFill>
                  <a:schemeClr val="tx2"/>
                </a:solidFill>
                <a:ea typeface="+mj-lt"/>
                <a:cs typeface="+mj-lt"/>
              </a:rPr>
              <a:t>Evolution of Architectural Approach</a:t>
            </a:r>
          </a:p>
        </p:txBody>
      </p:sp>
      <p:cxnSp>
        <p:nvCxnSpPr>
          <p:cNvPr id="12" name="Straight Connector 11">
            <a:extLst>
              <a:ext uri="{FF2B5EF4-FFF2-40B4-BE49-F238E27FC236}">
                <a16:creationId xmlns:a16="http://schemas.microsoft.com/office/drawing/2014/main" id="{A2CF87F1-3B54-482D-A798-9F4A99449E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2568" y="246028"/>
            <a:ext cx="255495" cy="546559"/>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Объект 2">
            <a:extLst>
              <a:ext uri="{FF2B5EF4-FFF2-40B4-BE49-F238E27FC236}">
                <a16:creationId xmlns:a16="http://schemas.microsoft.com/office/drawing/2014/main" id="{EA542013-C715-B02E-803E-A07E9797C391}"/>
              </a:ext>
            </a:extLst>
          </p:cNvPr>
          <p:cNvSpPr>
            <a:spLocks noGrp="1"/>
          </p:cNvSpPr>
          <p:nvPr>
            <p:ph idx="1"/>
          </p:nvPr>
        </p:nvSpPr>
        <p:spPr>
          <a:xfrm>
            <a:off x="6555441" y="1170432"/>
            <a:ext cx="5002187" cy="5138920"/>
          </a:xfrm>
        </p:spPr>
        <p:txBody>
          <a:bodyPr vert="horz" lIns="91440" tIns="45720" rIns="91440" bIns="45720" rtlCol="0" anchor="ctr">
            <a:normAutofit/>
          </a:bodyPr>
          <a:lstStyle/>
          <a:p>
            <a:pPr marL="0" indent="0">
              <a:buNone/>
            </a:pPr>
            <a:r>
              <a:rPr lang="ru-RU" sz="1800">
                <a:solidFill>
                  <a:schemeClr val="tx2"/>
                </a:solidFill>
                <a:ea typeface="+mn-lt"/>
                <a:cs typeface="+mn-lt"/>
              </a:rPr>
              <a:t>Modern Software Architecture aims to address challenges faced by developers in supporting systems based on traditional principles like the layered architecture. An innovative approach gaining prominence is Event-Driven Development (EDD).</a:t>
            </a:r>
            <a:endParaRPr lang="ru-RU" sz="1800">
              <a:solidFill>
                <a:schemeClr val="tx2"/>
              </a:solidFill>
              <a:ea typeface="Calibri" panose="020F0502020204030204"/>
              <a:cs typeface="Calibri" panose="020F0502020204030204"/>
            </a:endParaRPr>
          </a:p>
        </p:txBody>
      </p:sp>
      <p:cxnSp>
        <p:nvCxnSpPr>
          <p:cNvPr id="14" name="Straight Connector 13">
            <a:extLst>
              <a:ext uri="{FF2B5EF4-FFF2-40B4-BE49-F238E27FC236}">
                <a16:creationId xmlns:a16="http://schemas.microsoft.com/office/drawing/2014/main" id="{C3994C9B-C550-4E20-89C5-83F12CB5A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0441" y="6522756"/>
            <a:ext cx="10717187" cy="0"/>
          </a:xfrm>
          <a:prstGeom prst="line">
            <a:avLst/>
          </a:prstGeom>
          <a:ln w="12700" cap="sq">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16AE491-4898-437E-9E32-86A2F19209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829917" y="6400800"/>
            <a:ext cx="338328" cy="240175"/>
            <a:chOff x="4089400" y="933450"/>
            <a:chExt cx="338328" cy="341938"/>
          </a:xfrm>
        </p:grpSpPr>
        <p:cxnSp>
          <p:nvCxnSpPr>
            <p:cNvPr id="17" name="Straight Connector 16">
              <a:extLst>
                <a:ext uri="{FF2B5EF4-FFF2-40B4-BE49-F238E27FC236}">
                  <a16:creationId xmlns:a16="http://schemas.microsoft.com/office/drawing/2014/main" id="{17F55C76-861C-49BA-925A-099CA01184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258564" y="933450"/>
              <a:ext cx="0" cy="341938"/>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494BE9A-C1C3-41FE-B2E9-6DBE5EBA2E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089400" y="1104419"/>
              <a:ext cx="33832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79295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3B6D30-4586-7B65-24EC-1B3E67E36D12}"/>
              </a:ext>
            </a:extLst>
          </p:cNvPr>
          <p:cNvSpPr>
            <a:spLocks noGrp="1"/>
          </p:cNvSpPr>
          <p:nvPr>
            <p:ph type="title"/>
          </p:nvPr>
        </p:nvSpPr>
        <p:spPr/>
        <p:txBody>
          <a:bodyPr/>
          <a:lstStyle/>
          <a:p>
            <a:r>
              <a:rPr lang="ru-RU">
                <a:ea typeface="+mj-lt"/>
                <a:cs typeface="+mj-lt"/>
              </a:rPr>
              <a:t>Event-Driven Development (EDD)</a:t>
            </a:r>
            <a:endParaRPr lang="ru-RU"/>
          </a:p>
        </p:txBody>
      </p:sp>
      <p:graphicFrame>
        <p:nvGraphicFramePr>
          <p:cNvPr id="5" name="Объект 2">
            <a:extLst>
              <a:ext uri="{FF2B5EF4-FFF2-40B4-BE49-F238E27FC236}">
                <a16:creationId xmlns:a16="http://schemas.microsoft.com/office/drawing/2014/main" id="{49E320F1-C0A4-44CA-AE5F-9E7F2E41018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8094555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Тема Office</vt:lpstr>
      <vt:lpstr>Cloud computing for fault tolerance systems with event-driven design</vt:lpstr>
      <vt:lpstr>Introduction</vt:lpstr>
      <vt:lpstr>Layered Architecture</vt:lpstr>
      <vt:lpstr>Pros and Cons</vt:lpstr>
      <vt:lpstr>Architecture Evolution</vt:lpstr>
      <vt:lpstr>New Development Perspective</vt:lpstr>
      <vt:lpstr>Modern Code</vt:lpstr>
      <vt:lpstr>Evolution of Architectural Approach</vt:lpstr>
      <vt:lpstr>Event-Driven Development (EDD)</vt:lpstr>
      <vt:lpstr>Advantages of EDD over Layered Architecture</vt:lpstr>
      <vt:lpstr>Functional Programming and Lambda Functions</vt:lpstr>
      <vt:lpstr>Microservices and EDD</vt:lpstr>
      <vt:lpstr>Overcoming Cold Start and DIY Lambda</vt:lpstr>
      <vt:lpstr>Comparison Table: EDD vs Layered Architecture</vt:lpstr>
      <vt:lpstr>Conclusions</vt:lpstr>
      <vt:lpstr>Use Cases:</vt:lpstr>
      <vt:lpstr>Мigration to EDD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revision>1</cp:revision>
  <dcterms:created xsi:type="dcterms:W3CDTF">2023-12-09T17:47:05Z</dcterms:created>
  <dcterms:modified xsi:type="dcterms:W3CDTF">2023-12-09T18:10:42Z</dcterms:modified>
</cp:coreProperties>
</file>