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CAE6"/>
    <a:srgbClr val="219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494A-5197-4C7D-A981-CB945EDBA97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94EB-45F1-45C5-9CCC-674244EF4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5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494A-5197-4C7D-A981-CB945EDBA97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94EB-45F1-45C5-9CCC-674244EF4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8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494A-5197-4C7D-A981-CB945EDBA97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94EB-45F1-45C5-9CCC-674244EF4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9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494A-5197-4C7D-A981-CB945EDBA97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94EB-45F1-45C5-9CCC-674244EF4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9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494A-5197-4C7D-A981-CB945EDBA97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94EB-45F1-45C5-9CCC-674244EF4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6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494A-5197-4C7D-A981-CB945EDBA97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94EB-45F1-45C5-9CCC-674244EF4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7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494A-5197-4C7D-A981-CB945EDBA97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94EB-45F1-45C5-9CCC-674244EF4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9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494A-5197-4C7D-A981-CB945EDBA97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94EB-45F1-45C5-9CCC-674244EF4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4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494A-5197-4C7D-A981-CB945EDBA97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94EB-45F1-45C5-9CCC-674244EF4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2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494A-5197-4C7D-A981-CB945EDBA97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94EB-45F1-45C5-9CCC-674244EF4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0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494A-5197-4C7D-A981-CB945EDBA97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94EB-45F1-45C5-9CCC-674244EF4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4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1494A-5197-4C7D-A981-CB945EDBA97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394EB-45F1-45C5-9CCC-674244EF4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1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9EBC"/>
            </a:gs>
            <a:gs pos="53000">
              <a:srgbClr val="8ECAE6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51C62D1-433B-4395-901D-8F086D6EF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6255"/>
            <a:ext cx="9144000" cy="1125489"/>
          </a:xfrm>
        </p:spPr>
        <p:txBody>
          <a:bodyPr>
            <a:normAutofit/>
          </a:bodyPr>
          <a:lstStyle/>
          <a:p>
            <a:r>
              <a:rPr lang="bg-BG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Добър ден!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97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Графика 6">
            <a:extLst>
              <a:ext uri="{FF2B5EF4-FFF2-40B4-BE49-F238E27FC236}">
                <a16:creationId xmlns:a16="http://schemas.microsoft.com/office/drawing/2014/main" id="{7D3F806A-9EEA-4715-B1B2-1EE269CCE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0583" y="643466"/>
            <a:ext cx="9170833" cy="5571067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4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19EBC"/>
            </a:gs>
            <a:gs pos="53000">
              <a:srgbClr val="8ECAE6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93C84E-CF44-4381-9A36-ABCDB243CF78}"/>
              </a:ext>
            </a:extLst>
          </p:cNvPr>
          <p:cNvSpPr txBox="1">
            <a:spLocks/>
          </p:cNvSpPr>
          <p:nvPr/>
        </p:nvSpPr>
        <p:spPr>
          <a:xfrm>
            <a:off x="3405053" y="2526109"/>
            <a:ext cx="5381893" cy="1805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138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Демо</a:t>
            </a:r>
            <a:endParaRPr lang="en-US" sz="13800" b="1" i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95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ка 7">
            <a:extLst>
              <a:ext uri="{FF2B5EF4-FFF2-40B4-BE49-F238E27FC236}">
                <a16:creationId xmlns:a16="http://schemas.microsoft.com/office/drawing/2014/main" id="{9B854383-E4AB-4307-818D-1B2A24A2F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60326">
            <a:off x="735625" y="737912"/>
            <a:ext cx="3278292" cy="1639146"/>
          </a:xfrm>
          <a:prstGeom prst="rect">
            <a:avLst/>
          </a:prstGeom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41450632-C8BE-4CFC-8488-15AEB1851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4936">
            <a:off x="4352728" y="678378"/>
            <a:ext cx="3743538" cy="1141779"/>
          </a:xfrm>
          <a:prstGeom prst="rect">
            <a:avLst/>
          </a:prstGeom>
        </p:spPr>
      </p:pic>
      <p:pic>
        <p:nvPicPr>
          <p:cNvPr id="6" name="Графика 5">
            <a:extLst>
              <a:ext uri="{FF2B5EF4-FFF2-40B4-BE49-F238E27FC236}">
                <a16:creationId xmlns:a16="http://schemas.microsoft.com/office/drawing/2014/main" id="{576BA0FE-DCD4-4406-933C-2C3B4E8D8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814902">
            <a:off x="8240629" y="1864960"/>
            <a:ext cx="3239769" cy="1619884"/>
          </a:xfrm>
          <a:prstGeom prst="rect">
            <a:avLst/>
          </a:prstGeom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AC86C409-B9A6-48CF-85DE-15E4BB762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4185">
            <a:off x="843780" y="4595234"/>
            <a:ext cx="3278292" cy="1368686"/>
          </a:xfrm>
          <a:prstGeom prst="rect">
            <a:avLst/>
          </a:prstGeom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3DC5CB6D-7803-439E-99F2-EBCA404500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8683">
            <a:off x="3857731" y="3020663"/>
            <a:ext cx="3743538" cy="1553568"/>
          </a:xfrm>
          <a:prstGeom prst="rect">
            <a:avLst/>
          </a:prstGeom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9243BA36-3827-4188-A9D2-C511387D4D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16536">
            <a:off x="7957215" y="4713962"/>
            <a:ext cx="3239769" cy="16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94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19EBC"/>
            </a:gs>
            <a:gs pos="53000">
              <a:srgbClr val="8ECAE6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65EA31E-1B1B-4351-B249-1FA2441F43F3}"/>
              </a:ext>
            </a:extLst>
          </p:cNvPr>
          <p:cNvSpPr txBox="1">
            <a:spLocks/>
          </p:cNvSpPr>
          <p:nvPr/>
        </p:nvSpPr>
        <p:spPr>
          <a:xfrm>
            <a:off x="1524000" y="2866252"/>
            <a:ext cx="9144000" cy="11254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Към бъдещето….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Графика 3">
            <a:extLst>
              <a:ext uri="{FF2B5EF4-FFF2-40B4-BE49-F238E27FC236}">
                <a16:creationId xmlns:a16="http://schemas.microsoft.com/office/drawing/2014/main" id="{4DDEAC98-A083-4BFE-B557-014428A3A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979" y="2787987"/>
            <a:ext cx="1282021" cy="1282021"/>
          </a:xfrm>
          <a:prstGeom prst="rect">
            <a:avLst/>
          </a:prstGeom>
        </p:spPr>
      </p:pic>
      <p:pic>
        <p:nvPicPr>
          <p:cNvPr id="18" name="Графика 17">
            <a:extLst>
              <a:ext uri="{FF2B5EF4-FFF2-40B4-BE49-F238E27FC236}">
                <a16:creationId xmlns:a16="http://schemas.microsoft.com/office/drawing/2014/main" id="{607B7FC4-C6B8-4078-85E7-248087ECF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668000" y="2787987"/>
            <a:ext cx="1282021" cy="128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7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0 L 0.35143 -0.62361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65" y="-311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0 L -0.35325 -0.61481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69" y="-3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19EBC"/>
            </a:gs>
            <a:gs pos="53000">
              <a:srgbClr val="8ECAE6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9EA6632-850F-4085-B52A-E61EFBC4DE0A}"/>
              </a:ext>
            </a:extLst>
          </p:cNvPr>
          <p:cNvSpPr txBox="1">
            <a:spLocks/>
          </p:cNvSpPr>
          <p:nvPr/>
        </p:nvSpPr>
        <p:spPr>
          <a:xfrm>
            <a:off x="1524000" y="2866255"/>
            <a:ext cx="9144000" cy="11254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36" name="Заглавие 1">
            <a:extLst>
              <a:ext uri="{FF2B5EF4-FFF2-40B4-BE49-F238E27FC236}">
                <a16:creationId xmlns:a16="http://schemas.microsoft.com/office/drawing/2014/main" id="{1DFB6CE8-2483-4F34-BD35-DB90E25E295D}"/>
              </a:ext>
            </a:extLst>
          </p:cNvPr>
          <p:cNvSpPr txBox="1">
            <a:spLocks/>
          </p:cNvSpPr>
          <p:nvPr/>
        </p:nvSpPr>
        <p:spPr>
          <a:xfrm>
            <a:off x="1524000" y="2866254"/>
            <a:ext cx="9144000" cy="11254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Въпроси?</a:t>
            </a:r>
          </a:p>
        </p:txBody>
      </p:sp>
    </p:spTree>
    <p:extLst>
      <p:ext uri="{BB962C8B-B14F-4D97-AF65-F5344CB8AC3E}">
        <p14:creationId xmlns:p14="http://schemas.microsoft.com/office/powerpoint/2010/main" val="4024465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н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9</Words>
  <Application>Microsoft Office PowerPoint</Application>
  <PresentationFormat>Широк екран</PresentationFormat>
  <Paragraphs>4</Paragraphs>
  <Slides>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Office Theme</vt:lpstr>
      <vt:lpstr>Добър ден!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Михаил Георгиев</dc:creator>
  <cp:lastModifiedBy>Михаил Георгиев</cp:lastModifiedBy>
  <cp:revision>11</cp:revision>
  <dcterms:created xsi:type="dcterms:W3CDTF">2022-01-10T15:12:15Z</dcterms:created>
  <dcterms:modified xsi:type="dcterms:W3CDTF">2022-01-10T15:52:04Z</dcterms:modified>
</cp:coreProperties>
</file>