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3241793" y="235319"/>
            <a:ext cx="297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Map 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81F882-D052-7347-8133-1F5165E8DD87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48E98-4489-4847-A634-0D95C43337BF}"/>
              </a:ext>
            </a:extLst>
          </p:cNvPr>
          <p:cNvSpPr txBox="1"/>
          <p:nvPr/>
        </p:nvSpPr>
        <p:spPr>
          <a:xfrm>
            <a:off x="8638170" y="52710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595567" y="73364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143C0-5A2D-9743-9FE2-46A1B56465FE}"/>
              </a:ext>
            </a:extLst>
          </p:cNvPr>
          <p:cNvSpPr txBox="1"/>
          <p:nvPr/>
        </p:nvSpPr>
        <p:spPr>
          <a:xfrm>
            <a:off x="8254213" y="7500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2D7A1B-61CB-9B46-9165-F37BCF057277}"/>
              </a:ext>
            </a:extLst>
          </p:cNvPr>
          <p:cNvCxnSpPr/>
          <p:nvPr/>
        </p:nvCxnSpPr>
        <p:spPr>
          <a:xfrm flipV="1">
            <a:off x="8760427" y="1173414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20829-9378-0547-928E-4059316C459E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1424761" y="5486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5277288" y="2193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4387699" y="19847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229288" y="28034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8D73B-6F25-6A42-8F47-18FDB69DF3DD}"/>
              </a:ext>
            </a:extLst>
          </p:cNvPr>
          <p:cNvSpPr txBox="1"/>
          <p:nvPr/>
        </p:nvSpPr>
        <p:spPr>
          <a:xfrm>
            <a:off x="2268277" y="4182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D7DD2-E7B0-0E4B-993F-EFFAD5C8B842}"/>
              </a:ext>
            </a:extLst>
          </p:cNvPr>
          <p:cNvSpPr txBox="1"/>
          <p:nvPr/>
        </p:nvSpPr>
        <p:spPr>
          <a:xfrm>
            <a:off x="8077196" y="63121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5E54B-C351-9547-B037-8EE0A14D029D}"/>
              </a:ext>
            </a:extLst>
          </p:cNvPr>
          <p:cNvSpPr txBox="1"/>
          <p:nvPr/>
        </p:nvSpPr>
        <p:spPr>
          <a:xfrm>
            <a:off x="7751132" y="5390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5D92F2-CFDF-B94C-8BDB-14192E85D743}"/>
              </a:ext>
            </a:extLst>
          </p:cNvPr>
          <p:cNvSpPr txBox="1"/>
          <p:nvPr/>
        </p:nvSpPr>
        <p:spPr>
          <a:xfrm>
            <a:off x="5932962" y="5369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A79706-7377-6843-B0C7-372449D44A3D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2E9C0C-8041-AB47-9985-9088E919B294}"/>
              </a:ext>
            </a:extLst>
          </p:cNvPr>
          <p:cNvSpPr txBox="1"/>
          <p:nvPr/>
        </p:nvSpPr>
        <p:spPr>
          <a:xfrm>
            <a:off x="6216498" y="16551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9BEFE6-6ECB-4040-B160-703A9A49ED1C}"/>
              </a:ext>
            </a:extLst>
          </p:cNvPr>
          <p:cNvSpPr txBox="1"/>
          <p:nvPr/>
        </p:nvSpPr>
        <p:spPr>
          <a:xfrm>
            <a:off x="7102545" y="3317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8B0CD8-5A03-6E43-9D8B-52D597E8749F}"/>
              </a:ext>
            </a:extLst>
          </p:cNvPr>
          <p:cNvSpPr txBox="1"/>
          <p:nvPr/>
        </p:nvSpPr>
        <p:spPr>
          <a:xfrm>
            <a:off x="7120265" y="2165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D9FEEC-8888-1D41-8BA1-2B474F29CF4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1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B981D-DD14-DC41-8330-F5F57B966DE3}"/>
              </a:ext>
            </a:extLst>
          </p:cNvPr>
          <p:cNvSpPr txBox="1"/>
          <p:nvPr/>
        </p:nvSpPr>
        <p:spPr>
          <a:xfrm>
            <a:off x="7729079" y="6990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⠠⠝⠕⠗⠹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C005-0889-674D-BF3C-835029F173AD}"/>
              </a:ext>
            </a:extLst>
          </p:cNvPr>
          <p:cNvSpPr txBox="1"/>
          <p:nvPr/>
        </p:nvSpPr>
        <p:spPr>
          <a:xfrm>
            <a:off x="372283" y="73364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370044-AC3B-B24A-A9AD-1865D486C196}"/>
              </a:ext>
            </a:extLst>
          </p:cNvPr>
          <p:cNvSpPr txBox="1"/>
          <p:nvPr/>
        </p:nvSpPr>
        <p:spPr>
          <a:xfrm>
            <a:off x="1180213" y="55076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481F-4FE6-9947-A869-1D97AFC091CB}"/>
              </a:ext>
            </a:extLst>
          </p:cNvPr>
          <p:cNvSpPr txBox="1"/>
          <p:nvPr/>
        </p:nvSpPr>
        <p:spPr>
          <a:xfrm>
            <a:off x="5149697" y="21832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C7A36-CFF9-AF46-B71B-950066A1F7BA}"/>
              </a:ext>
            </a:extLst>
          </p:cNvPr>
          <p:cNvSpPr txBox="1"/>
          <p:nvPr/>
        </p:nvSpPr>
        <p:spPr>
          <a:xfrm>
            <a:off x="2091065" y="28140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8A926-D169-C246-A661-DF4FA7C52C77}"/>
              </a:ext>
            </a:extLst>
          </p:cNvPr>
          <p:cNvSpPr txBox="1"/>
          <p:nvPr/>
        </p:nvSpPr>
        <p:spPr>
          <a:xfrm>
            <a:off x="7751132" y="539070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057A9-AE93-F64E-91CE-F157CC5A7B75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32C4CA-157A-A44E-A198-0B11281A0B8E}"/>
              </a:ext>
            </a:extLst>
          </p:cNvPr>
          <p:cNvSpPr txBox="1"/>
          <p:nvPr/>
        </p:nvSpPr>
        <p:spPr>
          <a:xfrm>
            <a:off x="6142070" y="164450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6C698-08C2-D64C-9344-B809AC19DE1C}"/>
              </a:ext>
            </a:extLst>
          </p:cNvPr>
          <p:cNvSpPr txBox="1"/>
          <p:nvPr/>
        </p:nvSpPr>
        <p:spPr>
          <a:xfrm>
            <a:off x="6943057" y="33279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E4E3E-064B-CA4B-9597-240C66070095}"/>
              </a:ext>
            </a:extLst>
          </p:cNvPr>
          <p:cNvSpPr/>
          <p:nvPr/>
        </p:nvSpPr>
        <p:spPr>
          <a:xfrm>
            <a:off x="1382233" y="288207"/>
            <a:ext cx="6719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⠠⠏⠇⠥⠝⠛⠬⠀⠠⠋⠕⠇⠙⠎⠀⠤⠀⠠⠍⠁⠏⠀⠠⠧⠊⠑⠺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4BB72-8F49-AF4F-A703-830FB442E9E3}"/>
              </a:ext>
            </a:extLst>
          </p:cNvPr>
          <p:cNvSpPr txBox="1"/>
          <p:nvPr/>
        </p:nvSpPr>
        <p:spPr>
          <a:xfrm>
            <a:off x="6748124" y="236751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5E657-C36E-FE48-925C-9B2F1E97A679}"/>
              </a:ext>
            </a:extLst>
          </p:cNvPr>
          <p:cNvSpPr txBox="1"/>
          <p:nvPr/>
        </p:nvSpPr>
        <p:spPr>
          <a:xfrm>
            <a:off x="4214035" y="205563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6F1A5-5C24-3946-9456-9AA2659EE908}"/>
              </a:ext>
            </a:extLst>
          </p:cNvPr>
          <p:cNvSpPr txBox="1"/>
          <p:nvPr/>
        </p:nvSpPr>
        <p:spPr>
          <a:xfrm>
            <a:off x="6049922" y="519932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438CF-086B-2042-8F1B-6437B6D4D375}"/>
              </a:ext>
            </a:extLst>
          </p:cNvPr>
          <p:cNvSpPr txBox="1"/>
          <p:nvPr/>
        </p:nvSpPr>
        <p:spPr>
          <a:xfrm>
            <a:off x="2023728" y="413961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5EF6B-742C-3449-B188-92D75CEDFFB6}"/>
              </a:ext>
            </a:extLst>
          </p:cNvPr>
          <p:cNvSpPr txBox="1"/>
          <p:nvPr/>
        </p:nvSpPr>
        <p:spPr>
          <a:xfrm>
            <a:off x="7765311" y="62661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8A59F1-FAE2-A242-BC23-F8C36C5E94C5}"/>
              </a:ext>
            </a:extLst>
          </p:cNvPr>
          <p:cNvSpPr txBox="1"/>
          <p:nvPr/>
        </p:nvSpPr>
        <p:spPr>
          <a:xfrm>
            <a:off x="8643319" y="525602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1883</TotalTime>
  <Words>37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41</cp:revision>
  <cp:lastPrinted>2020-01-28T18:57:01Z</cp:lastPrinted>
  <dcterms:created xsi:type="dcterms:W3CDTF">2019-12-06T02:24:42Z</dcterms:created>
  <dcterms:modified xsi:type="dcterms:W3CDTF">2020-12-18T16:26:59Z</dcterms:modified>
</cp:coreProperties>
</file>