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3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34C555-D8CF-CD49-8837-D31AEB91738A}"/>
              </a:ext>
            </a:extLst>
          </p:cNvPr>
          <p:cNvSpPr/>
          <p:nvPr/>
        </p:nvSpPr>
        <p:spPr>
          <a:xfrm>
            <a:off x="2720798" y="245952"/>
            <a:ext cx="39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Plunging Folds – Cross-Section, A-B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12225" y="2073349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04436" y="3476846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A6205AC-C0F9-0F45-9505-58F01D2FB866}"/>
              </a:ext>
            </a:extLst>
          </p:cNvPr>
          <p:cNvSpPr txBox="1"/>
          <p:nvPr/>
        </p:nvSpPr>
        <p:spPr>
          <a:xfrm>
            <a:off x="691115" y="44763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C1A7E9-1E12-4A49-B08A-440D16820FBD}"/>
              </a:ext>
            </a:extLst>
          </p:cNvPr>
          <p:cNvSpPr txBox="1"/>
          <p:nvPr/>
        </p:nvSpPr>
        <p:spPr>
          <a:xfrm>
            <a:off x="1417673" y="41608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FC4E0-5C21-4F44-B728-755D06E66198}"/>
              </a:ext>
            </a:extLst>
          </p:cNvPr>
          <p:cNvSpPr txBox="1"/>
          <p:nvPr/>
        </p:nvSpPr>
        <p:spPr>
          <a:xfrm>
            <a:off x="2250557" y="38029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59DF9-3153-854A-8831-07F53A2BBC79}"/>
              </a:ext>
            </a:extLst>
          </p:cNvPr>
          <p:cNvSpPr txBox="1"/>
          <p:nvPr/>
        </p:nvSpPr>
        <p:spPr>
          <a:xfrm>
            <a:off x="2909774" y="34839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66F22-3530-E442-894B-309631C53E02}"/>
              </a:ext>
            </a:extLst>
          </p:cNvPr>
          <p:cNvSpPr txBox="1"/>
          <p:nvPr/>
        </p:nvSpPr>
        <p:spPr>
          <a:xfrm>
            <a:off x="5213497" y="45649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358A3E-8134-6C4E-9B3D-1EEF0EEBC2EF}"/>
              </a:ext>
            </a:extLst>
          </p:cNvPr>
          <p:cNvSpPr txBox="1"/>
          <p:nvPr/>
        </p:nvSpPr>
        <p:spPr>
          <a:xfrm>
            <a:off x="6110176" y="42388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09A3E7-305B-9F46-A907-696A488F7CE4}"/>
              </a:ext>
            </a:extLst>
          </p:cNvPr>
          <p:cNvSpPr txBox="1"/>
          <p:nvPr/>
        </p:nvSpPr>
        <p:spPr>
          <a:xfrm>
            <a:off x="6943060" y="38808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A95D50-F1F6-4044-9A88-E1B042B656D6}"/>
              </a:ext>
            </a:extLst>
          </p:cNvPr>
          <p:cNvSpPr txBox="1"/>
          <p:nvPr/>
        </p:nvSpPr>
        <p:spPr>
          <a:xfrm>
            <a:off x="7347095" y="35831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E8FD94-7F30-D14D-BD44-59E14E9DEB81}"/>
              </a:ext>
            </a:extLst>
          </p:cNvPr>
          <p:cNvSpPr txBox="1"/>
          <p:nvPr/>
        </p:nvSpPr>
        <p:spPr>
          <a:xfrm>
            <a:off x="7846829" y="2743201"/>
            <a:ext cx="30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93D517-5D7A-F842-B574-41EA5B849433}"/>
              </a:ext>
            </a:extLst>
          </p:cNvPr>
          <p:cNvCxnSpPr>
            <a:cxnSpLocks/>
          </p:cNvCxnSpPr>
          <p:nvPr/>
        </p:nvCxnSpPr>
        <p:spPr>
          <a:xfrm flipH="1" flipV="1">
            <a:off x="8038215" y="3094076"/>
            <a:ext cx="318976" cy="6911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80476" y="3370521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A1A3D5E-4F60-2D48-8CD6-E25613A68FF8}"/>
              </a:ext>
            </a:extLst>
          </p:cNvPr>
          <p:cNvSpPr/>
          <p:nvPr/>
        </p:nvSpPr>
        <p:spPr>
          <a:xfrm>
            <a:off x="393405" y="2073349"/>
            <a:ext cx="7251404" cy="1605516"/>
          </a:xfrm>
          <a:custGeom>
            <a:avLst/>
            <a:gdLst>
              <a:gd name="connsiteX0" fmla="*/ 21265 w 7251404"/>
              <a:gd name="connsiteY0" fmla="*/ 0 h 1605516"/>
              <a:gd name="connsiteX1" fmla="*/ 1520455 w 7251404"/>
              <a:gd name="connsiteY1" fmla="*/ 74428 h 1605516"/>
              <a:gd name="connsiteX2" fmla="*/ 2498651 w 7251404"/>
              <a:gd name="connsiteY2" fmla="*/ 946298 h 1605516"/>
              <a:gd name="connsiteX3" fmla="*/ 2881423 w 7251404"/>
              <a:gd name="connsiteY3" fmla="*/ 1031358 h 1605516"/>
              <a:gd name="connsiteX4" fmla="*/ 4274288 w 7251404"/>
              <a:gd name="connsiteY4" fmla="*/ 499730 h 1605516"/>
              <a:gd name="connsiteX5" fmla="*/ 5454502 w 7251404"/>
              <a:gd name="connsiteY5" fmla="*/ 393404 h 1605516"/>
              <a:gd name="connsiteX6" fmla="*/ 6134986 w 7251404"/>
              <a:gd name="connsiteY6" fmla="*/ 552893 h 1605516"/>
              <a:gd name="connsiteX7" fmla="*/ 6911162 w 7251404"/>
              <a:gd name="connsiteY7" fmla="*/ 946298 h 1605516"/>
              <a:gd name="connsiteX8" fmla="*/ 7251404 w 7251404"/>
              <a:gd name="connsiteY8" fmla="*/ 1392865 h 1605516"/>
              <a:gd name="connsiteX9" fmla="*/ 6772939 w 7251404"/>
              <a:gd name="connsiteY9" fmla="*/ 1339702 h 1605516"/>
              <a:gd name="connsiteX10" fmla="*/ 6241311 w 7251404"/>
              <a:gd name="connsiteY10" fmla="*/ 1531088 h 1605516"/>
              <a:gd name="connsiteX11" fmla="*/ 5656521 w 7251404"/>
              <a:gd name="connsiteY11" fmla="*/ 1541721 h 1605516"/>
              <a:gd name="connsiteX12" fmla="*/ 5411972 w 7251404"/>
              <a:gd name="connsiteY12" fmla="*/ 1605516 h 1605516"/>
              <a:gd name="connsiteX13" fmla="*/ 4731488 w 7251404"/>
              <a:gd name="connsiteY13" fmla="*/ 1520456 h 1605516"/>
              <a:gd name="connsiteX14" fmla="*/ 4593265 w 7251404"/>
              <a:gd name="connsiteY14" fmla="*/ 1531088 h 1605516"/>
              <a:gd name="connsiteX15" fmla="*/ 4295553 w 7251404"/>
              <a:gd name="connsiteY15" fmla="*/ 1456660 h 1605516"/>
              <a:gd name="connsiteX16" fmla="*/ 3753293 w 7251404"/>
              <a:gd name="connsiteY16" fmla="*/ 1477925 h 1605516"/>
              <a:gd name="connsiteX17" fmla="*/ 3615069 w 7251404"/>
              <a:gd name="connsiteY17" fmla="*/ 1477925 h 1605516"/>
              <a:gd name="connsiteX18" fmla="*/ 3338623 w 7251404"/>
              <a:gd name="connsiteY18" fmla="*/ 1329070 h 1605516"/>
              <a:gd name="connsiteX19" fmla="*/ 2551814 w 7251404"/>
              <a:gd name="connsiteY19" fmla="*/ 1339702 h 1605516"/>
              <a:gd name="connsiteX20" fmla="*/ 2073348 w 7251404"/>
              <a:gd name="connsiteY20" fmla="*/ 1244009 h 1605516"/>
              <a:gd name="connsiteX21" fmla="*/ 1701209 w 7251404"/>
              <a:gd name="connsiteY21" fmla="*/ 1329070 h 1605516"/>
              <a:gd name="connsiteX22" fmla="*/ 0 w 7251404"/>
              <a:gd name="connsiteY22" fmla="*/ 1297172 h 1605516"/>
              <a:gd name="connsiteX23" fmla="*/ 21265 w 7251404"/>
              <a:gd name="connsiteY23" fmla="*/ 0 h 1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51404" h="1605516">
                <a:moveTo>
                  <a:pt x="21265" y="0"/>
                </a:moveTo>
                <a:lnTo>
                  <a:pt x="1520455" y="74428"/>
                </a:lnTo>
                <a:lnTo>
                  <a:pt x="2498651" y="946298"/>
                </a:lnTo>
                <a:lnTo>
                  <a:pt x="2881423" y="1031358"/>
                </a:lnTo>
                <a:lnTo>
                  <a:pt x="4274288" y="499730"/>
                </a:lnTo>
                <a:lnTo>
                  <a:pt x="5454502" y="393404"/>
                </a:lnTo>
                <a:lnTo>
                  <a:pt x="6134986" y="552893"/>
                </a:lnTo>
                <a:lnTo>
                  <a:pt x="6911162" y="946298"/>
                </a:lnTo>
                <a:lnTo>
                  <a:pt x="7251404" y="1392865"/>
                </a:lnTo>
                <a:lnTo>
                  <a:pt x="6772939" y="1339702"/>
                </a:lnTo>
                <a:lnTo>
                  <a:pt x="6241311" y="1531088"/>
                </a:lnTo>
                <a:lnTo>
                  <a:pt x="5656521" y="1541721"/>
                </a:lnTo>
                <a:lnTo>
                  <a:pt x="5411972" y="1605516"/>
                </a:lnTo>
                <a:lnTo>
                  <a:pt x="4731488" y="1520456"/>
                </a:lnTo>
                <a:lnTo>
                  <a:pt x="4593265" y="1531088"/>
                </a:lnTo>
                <a:lnTo>
                  <a:pt x="4295553" y="1456660"/>
                </a:lnTo>
                <a:lnTo>
                  <a:pt x="3753293" y="1477925"/>
                </a:lnTo>
                <a:lnTo>
                  <a:pt x="3615069" y="1477925"/>
                </a:lnTo>
                <a:lnTo>
                  <a:pt x="3338623" y="1329070"/>
                </a:lnTo>
                <a:lnTo>
                  <a:pt x="2551814" y="1339702"/>
                </a:lnTo>
                <a:lnTo>
                  <a:pt x="2073348" y="1244009"/>
                </a:lnTo>
                <a:lnTo>
                  <a:pt x="1701209" y="1329070"/>
                </a:lnTo>
                <a:lnTo>
                  <a:pt x="0" y="1297172"/>
                </a:lnTo>
                <a:lnTo>
                  <a:pt x="212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214DD-17B3-7245-B796-642AAF1ABCA3}"/>
              </a:ext>
            </a:extLst>
          </p:cNvPr>
          <p:cNvSpPr txBox="1"/>
          <p:nvPr/>
        </p:nvSpPr>
        <p:spPr>
          <a:xfrm>
            <a:off x="425300" y="303028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2ACE4-33EC-2747-B289-1AFFD5AFC9A2}"/>
              </a:ext>
            </a:extLst>
          </p:cNvPr>
          <p:cNvSpPr txBox="1"/>
          <p:nvPr/>
        </p:nvSpPr>
        <p:spPr>
          <a:xfrm>
            <a:off x="8445793" y="319331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A1C78-E522-0742-984B-439FA52CA5D1}"/>
              </a:ext>
            </a:extLst>
          </p:cNvPr>
          <p:cNvSpPr/>
          <p:nvPr/>
        </p:nvSpPr>
        <p:spPr>
          <a:xfrm>
            <a:off x="3912782" y="3636335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9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12225" y="2073349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04436" y="3476846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80476" y="3370521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A1A3D5E-4F60-2D48-8CD6-E25613A68FF8}"/>
              </a:ext>
            </a:extLst>
          </p:cNvPr>
          <p:cNvSpPr/>
          <p:nvPr/>
        </p:nvSpPr>
        <p:spPr>
          <a:xfrm>
            <a:off x="393405" y="2073349"/>
            <a:ext cx="7251404" cy="1605516"/>
          </a:xfrm>
          <a:custGeom>
            <a:avLst/>
            <a:gdLst>
              <a:gd name="connsiteX0" fmla="*/ 21265 w 7251404"/>
              <a:gd name="connsiteY0" fmla="*/ 0 h 1605516"/>
              <a:gd name="connsiteX1" fmla="*/ 1520455 w 7251404"/>
              <a:gd name="connsiteY1" fmla="*/ 74428 h 1605516"/>
              <a:gd name="connsiteX2" fmla="*/ 2498651 w 7251404"/>
              <a:gd name="connsiteY2" fmla="*/ 946298 h 1605516"/>
              <a:gd name="connsiteX3" fmla="*/ 2881423 w 7251404"/>
              <a:gd name="connsiteY3" fmla="*/ 1031358 h 1605516"/>
              <a:gd name="connsiteX4" fmla="*/ 4274288 w 7251404"/>
              <a:gd name="connsiteY4" fmla="*/ 499730 h 1605516"/>
              <a:gd name="connsiteX5" fmla="*/ 5454502 w 7251404"/>
              <a:gd name="connsiteY5" fmla="*/ 393404 h 1605516"/>
              <a:gd name="connsiteX6" fmla="*/ 6134986 w 7251404"/>
              <a:gd name="connsiteY6" fmla="*/ 552893 h 1605516"/>
              <a:gd name="connsiteX7" fmla="*/ 6911162 w 7251404"/>
              <a:gd name="connsiteY7" fmla="*/ 946298 h 1605516"/>
              <a:gd name="connsiteX8" fmla="*/ 7251404 w 7251404"/>
              <a:gd name="connsiteY8" fmla="*/ 1392865 h 1605516"/>
              <a:gd name="connsiteX9" fmla="*/ 6772939 w 7251404"/>
              <a:gd name="connsiteY9" fmla="*/ 1339702 h 1605516"/>
              <a:gd name="connsiteX10" fmla="*/ 6241311 w 7251404"/>
              <a:gd name="connsiteY10" fmla="*/ 1531088 h 1605516"/>
              <a:gd name="connsiteX11" fmla="*/ 5656521 w 7251404"/>
              <a:gd name="connsiteY11" fmla="*/ 1541721 h 1605516"/>
              <a:gd name="connsiteX12" fmla="*/ 5411972 w 7251404"/>
              <a:gd name="connsiteY12" fmla="*/ 1605516 h 1605516"/>
              <a:gd name="connsiteX13" fmla="*/ 4731488 w 7251404"/>
              <a:gd name="connsiteY13" fmla="*/ 1520456 h 1605516"/>
              <a:gd name="connsiteX14" fmla="*/ 4593265 w 7251404"/>
              <a:gd name="connsiteY14" fmla="*/ 1531088 h 1605516"/>
              <a:gd name="connsiteX15" fmla="*/ 4295553 w 7251404"/>
              <a:gd name="connsiteY15" fmla="*/ 1456660 h 1605516"/>
              <a:gd name="connsiteX16" fmla="*/ 3753293 w 7251404"/>
              <a:gd name="connsiteY16" fmla="*/ 1477925 h 1605516"/>
              <a:gd name="connsiteX17" fmla="*/ 3615069 w 7251404"/>
              <a:gd name="connsiteY17" fmla="*/ 1477925 h 1605516"/>
              <a:gd name="connsiteX18" fmla="*/ 3338623 w 7251404"/>
              <a:gd name="connsiteY18" fmla="*/ 1329070 h 1605516"/>
              <a:gd name="connsiteX19" fmla="*/ 2551814 w 7251404"/>
              <a:gd name="connsiteY19" fmla="*/ 1339702 h 1605516"/>
              <a:gd name="connsiteX20" fmla="*/ 2073348 w 7251404"/>
              <a:gd name="connsiteY20" fmla="*/ 1244009 h 1605516"/>
              <a:gd name="connsiteX21" fmla="*/ 1701209 w 7251404"/>
              <a:gd name="connsiteY21" fmla="*/ 1329070 h 1605516"/>
              <a:gd name="connsiteX22" fmla="*/ 0 w 7251404"/>
              <a:gd name="connsiteY22" fmla="*/ 1297172 h 1605516"/>
              <a:gd name="connsiteX23" fmla="*/ 21265 w 7251404"/>
              <a:gd name="connsiteY23" fmla="*/ 0 h 1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51404" h="1605516">
                <a:moveTo>
                  <a:pt x="21265" y="0"/>
                </a:moveTo>
                <a:lnTo>
                  <a:pt x="1520455" y="74428"/>
                </a:lnTo>
                <a:lnTo>
                  <a:pt x="2498651" y="946298"/>
                </a:lnTo>
                <a:lnTo>
                  <a:pt x="2881423" y="1031358"/>
                </a:lnTo>
                <a:lnTo>
                  <a:pt x="4274288" y="499730"/>
                </a:lnTo>
                <a:lnTo>
                  <a:pt x="5454502" y="393404"/>
                </a:lnTo>
                <a:lnTo>
                  <a:pt x="6134986" y="552893"/>
                </a:lnTo>
                <a:lnTo>
                  <a:pt x="6911162" y="946298"/>
                </a:lnTo>
                <a:lnTo>
                  <a:pt x="7251404" y="1392865"/>
                </a:lnTo>
                <a:lnTo>
                  <a:pt x="6772939" y="1339702"/>
                </a:lnTo>
                <a:lnTo>
                  <a:pt x="6241311" y="1531088"/>
                </a:lnTo>
                <a:lnTo>
                  <a:pt x="5656521" y="1541721"/>
                </a:lnTo>
                <a:lnTo>
                  <a:pt x="5411972" y="1605516"/>
                </a:lnTo>
                <a:lnTo>
                  <a:pt x="4731488" y="1520456"/>
                </a:lnTo>
                <a:lnTo>
                  <a:pt x="4593265" y="1531088"/>
                </a:lnTo>
                <a:lnTo>
                  <a:pt x="4295553" y="1456660"/>
                </a:lnTo>
                <a:lnTo>
                  <a:pt x="3753293" y="1477925"/>
                </a:lnTo>
                <a:lnTo>
                  <a:pt x="3615069" y="1477925"/>
                </a:lnTo>
                <a:lnTo>
                  <a:pt x="3338623" y="1329070"/>
                </a:lnTo>
                <a:lnTo>
                  <a:pt x="2551814" y="1339702"/>
                </a:lnTo>
                <a:lnTo>
                  <a:pt x="2073348" y="1244009"/>
                </a:lnTo>
                <a:lnTo>
                  <a:pt x="1701209" y="1329070"/>
                </a:lnTo>
                <a:lnTo>
                  <a:pt x="0" y="1297172"/>
                </a:lnTo>
                <a:lnTo>
                  <a:pt x="212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A1C78-E522-0742-984B-439FA52CA5D1}"/>
              </a:ext>
            </a:extLst>
          </p:cNvPr>
          <p:cNvSpPr/>
          <p:nvPr/>
        </p:nvSpPr>
        <p:spPr>
          <a:xfrm>
            <a:off x="3912782" y="3636335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51359-64C2-2045-96BC-AF61C849C247}"/>
              </a:ext>
            </a:extLst>
          </p:cNvPr>
          <p:cNvSpPr txBox="1"/>
          <p:nvPr/>
        </p:nvSpPr>
        <p:spPr>
          <a:xfrm>
            <a:off x="559977" y="440896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8FDF94-B34E-0E4C-8CB8-CDF00BB509E0}"/>
              </a:ext>
            </a:extLst>
          </p:cNvPr>
          <p:cNvSpPr txBox="1"/>
          <p:nvPr/>
        </p:nvSpPr>
        <p:spPr>
          <a:xfrm>
            <a:off x="1258181" y="402265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089D3-FF85-9545-A8F7-98C11AED3186}"/>
              </a:ext>
            </a:extLst>
          </p:cNvPr>
          <p:cNvSpPr txBox="1"/>
          <p:nvPr/>
        </p:nvSpPr>
        <p:spPr>
          <a:xfrm>
            <a:off x="2013095" y="365051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24047-5842-184E-95BC-36599C8C71CB}"/>
              </a:ext>
            </a:extLst>
          </p:cNvPr>
          <p:cNvSpPr txBox="1"/>
          <p:nvPr/>
        </p:nvSpPr>
        <p:spPr>
          <a:xfrm>
            <a:off x="2984199" y="2622698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DBAF3C-C820-2540-B0E4-6FF9D31603EF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172047" y="3104707"/>
            <a:ext cx="102781" cy="5458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3E707F-6615-1A4E-9B6D-6593CEC22990}"/>
              </a:ext>
            </a:extLst>
          </p:cNvPr>
          <p:cNvSpPr txBox="1"/>
          <p:nvPr/>
        </p:nvSpPr>
        <p:spPr>
          <a:xfrm>
            <a:off x="5061094" y="449757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87DF62-DCA7-CD4A-A0B4-C17155AA1181}"/>
              </a:ext>
            </a:extLst>
          </p:cNvPr>
          <p:cNvSpPr txBox="1"/>
          <p:nvPr/>
        </p:nvSpPr>
        <p:spPr>
          <a:xfrm>
            <a:off x="5652973" y="397303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AC6DC1-BE70-A745-A290-FD8A4A890D02}"/>
              </a:ext>
            </a:extLst>
          </p:cNvPr>
          <p:cNvSpPr txBox="1"/>
          <p:nvPr/>
        </p:nvSpPr>
        <p:spPr>
          <a:xfrm>
            <a:off x="6578008" y="368595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93D517-5D7A-F842-B574-41EA5B849433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3179135"/>
            <a:ext cx="95693" cy="5209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6860C1C-D32B-A249-B831-2F416EDAB64C}"/>
              </a:ext>
            </a:extLst>
          </p:cNvPr>
          <p:cNvSpPr txBox="1"/>
          <p:nvPr/>
        </p:nvSpPr>
        <p:spPr>
          <a:xfrm>
            <a:off x="6868626" y="2700670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28D99B-581B-D340-911B-8D6782ED7EAE}"/>
              </a:ext>
            </a:extLst>
          </p:cNvPr>
          <p:cNvSpPr txBox="1"/>
          <p:nvPr/>
        </p:nvSpPr>
        <p:spPr>
          <a:xfrm>
            <a:off x="7584556" y="2789277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3A47F3-4E72-FF47-ADEF-8B4A2D3B9B16}"/>
              </a:ext>
            </a:extLst>
          </p:cNvPr>
          <p:cNvCxnSpPr>
            <a:cxnSpLocks/>
          </p:cNvCxnSpPr>
          <p:nvPr/>
        </p:nvCxnSpPr>
        <p:spPr>
          <a:xfrm flipH="1" flipV="1">
            <a:off x="8016949" y="3211033"/>
            <a:ext cx="396951" cy="6415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9599C9-4FA4-744C-9ED8-AFF4C110440D}"/>
              </a:ext>
            </a:extLst>
          </p:cNvPr>
          <p:cNvSpPr txBox="1"/>
          <p:nvPr/>
        </p:nvSpPr>
        <p:spPr>
          <a:xfrm>
            <a:off x="297855" y="275383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77095A-E20D-CD46-BE5A-17FC0D59FBD0}"/>
              </a:ext>
            </a:extLst>
          </p:cNvPr>
          <p:cNvSpPr txBox="1"/>
          <p:nvPr/>
        </p:nvSpPr>
        <p:spPr>
          <a:xfrm>
            <a:off x="8456426" y="312951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125A05-977D-2644-8076-221237CF661C}"/>
              </a:ext>
            </a:extLst>
          </p:cNvPr>
          <p:cNvSpPr/>
          <p:nvPr/>
        </p:nvSpPr>
        <p:spPr>
          <a:xfrm>
            <a:off x="627320" y="245677"/>
            <a:ext cx="8080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⠠⠏⠇⠥⠝⠛⠬⠀⠠⠋⠕⠇⠙⠎⠀⠤⠀⠠⠉⠗⠕⠎⠎⠤⠎⠑⠉⠰⠝⠀⠠⠁⠤⠃</a:t>
            </a:r>
          </a:p>
        </p:txBody>
      </p:sp>
    </p:spTree>
    <p:extLst>
      <p:ext uri="{BB962C8B-B14F-4D97-AF65-F5344CB8AC3E}">
        <p14:creationId xmlns:p14="http://schemas.microsoft.com/office/powerpoint/2010/main" val="127258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22857" y="1467293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15068" y="2870790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91108" y="2764465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A1A3D5E-4F60-2D48-8CD6-E25613A68FF8}"/>
              </a:ext>
            </a:extLst>
          </p:cNvPr>
          <p:cNvSpPr/>
          <p:nvPr/>
        </p:nvSpPr>
        <p:spPr>
          <a:xfrm>
            <a:off x="404037" y="1467293"/>
            <a:ext cx="7251404" cy="1605516"/>
          </a:xfrm>
          <a:custGeom>
            <a:avLst/>
            <a:gdLst>
              <a:gd name="connsiteX0" fmla="*/ 21265 w 7251404"/>
              <a:gd name="connsiteY0" fmla="*/ 0 h 1605516"/>
              <a:gd name="connsiteX1" fmla="*/ 1520455 w 7251404"/>
              <a:gd name="connsiteY1" fmla="*/ 74428 h 1605516"/>
              <a:gd name="connsiteX2" fmla="*/ 2498651 w 7251404"/>
              <a:gd name="connsiteY2" fmla="*/ 946298 h 1605516"/>
              <a:gd name="connsiteX3" fmla="*/ 2881423 w 7251404"/>
              <a:gd name="connsiteY3" fmla="*/ 1031358 h 1605516"/>
              <a:gd name="connsiteX4" fmla="*/ 4274288 w 7251404"/>
              <a:gd name="connsiteY4" fmla="*/ 499730 h 1605516"/>
              <a:gd name="connsiteX5" fmla="*/ 5454502 w 7251404"/>
              <a:gd name="connsiteY5" fmla="*/ 393404 h 1605516"/>
              <a:gd name="connsiteX6" fmla="*/ 6134986 w 7251404"/>
              <a:gd name="connsiteY6" fmla="*/ 552893 h 1605516"/>
              <a:gd name="connsiteX7" fmla="*/ 6911162 w 7251404"/>
              <a:gd name="connsiteY7" fmla="*/ 946298 h 1605516"/>
              <a:gd name="connsiteX8" fmla="*/ 7251404 w 7251404"/>
              <a:gd name="connsiteY8" fmla="*/ 1392865 h 1605516"/>
              <a:gd name="connsiteX9" fmla="*/ 6772939 w 7251404"/>
              <a:gd name="connsiteY9" fmla="*/ 1339702 h 1605516"/>
              <a:gd name="connsiteX10" fmla="*/ 6241311 w 7251404"/>
              <a:gd name="connsiteY10" fmla="*/ 1531088 h 1605516"/>
              <a:gd name="connsiteX11" fmla="*/ 5656521 w 7251404"/>
              <a:gd name="connsiteY11" fmla="*/ 1541721 h 1605516"/>
              <a:gd name="connsiteX12" fmla="*/ 5411972 w 7251404"/>
              <a:gd name="connsiteY12" fmla="*/ 1605516 h 1605516"/>
              <a:gd name="connsiteX13" fmla="*/ 4731488 w 7251404"/>
              <a:gd name="connsiteY13" fmla="*/ 1520456 h 1605516"/>
              <a:gd name="connsiteX14" fmla="*/ 4593265 w 7251404"/>
              <a:gd name="connsiteY14" fmla="*/ 1531088 h 1605516"/>
              <a:gd name="connsiteX15" fmla="*/ 4295553 w 7251404"/>
              <a:gd name="connsiteY15" fmla="*/ 1456660 h 1605516"/>
              <a:gd name="connsiteX16" fmla="*/ 3753293 w 7251404"/>
              <a:gd name="connsiteY16" fmla="*/ 1477925 h 1605516"/>
              <a:gd name="connsiteX17" fmla="*/ 3615069 w 7251404"/>
              <a:gd name="connsiteY17" fmla="*/ 1477925 h 1605516"/>
              <a:gd name="connsiteX18" fmla="*/ 3338623 w 7251404"/>
              <a:gd name="connsiteY18" fmla="*/ 1329070 h 1605516"/>
              <a:gd name="connsiteX19" fmla="*/ 2551814 w 7251404"/>
              <a:gd name="connsiteY19" fmla="*/ 1339702 h 1605516"/>
              <a:gd name="connsiteX20" fmla="*/ 2073348 w 7251404"/>
              <a:gd name="connsiteY20" fmla="*/ 1244009 h 1605516"/>
              <a:gd name="connsiteX21" fmla="*/ 1701209 w 7251404"/>
              <a:gd name="connsiteY21" fmla="*/ 1329070 h 1605516"/>
              <a:gd name="connsiteX22" fmla="*/ 0 w 7251404"/>
              <a:gd name="connsiteY22" fmla="*/ 1297172 h 1605516"/>
              <a:gd name="connsiteX23" fmla="*/ 21265 w 7251404"/>
              <a:gd name="connsiteY23" fmla="*/ 0 h 1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51404" h="1605516">
                <a:moveTo>
                  <a:pt x="21265" y="0"/>
                </a:moveTo>
                <a:lnTo>
                  <a:pt x="1520455" y="74428"/>
                </a:lnTo>
                <a:lnTo>
                  <a:pt x="2498651" y="946298"/>
                </a:lnTo>
                <a:lnTo>
                  <a:pt x="2881423" y="1031358"/>
                </a:lnTo>
                <a:lnTo>
                  <a:pt x="4274288" y="499730"/>
                </a:lnTo>
                <a:lnTo>
                  <a:pt x="5454502" y="393404"/>
                </a:lnTo>
                <a:lnTo>
                  <a:pt x="6134986" y="552893"/>
                </a:lnTo>
                <a:lnTo>
                  <a:pt x="6911162" y="946298"/>
                </a:lnTo>
                <a:lnTo>
                  <a:pt x="7251404" y="1392865"/>
                </a:lnTo>
                <a:lnTo>
                  <a:pt x="6772939" y="1339702"/>
                </a:lnTo>
                <a:lnTo>
                  <a:pt x="6241311" y="1531088"/>
                </a:lnTo>
                <a:lnTo>
                  <a:pt x="5656521" y="1541721"/>
                </a:lnTo>
                <a:lnTo>
                  <a:pt x="5411972" y="1605516"/>
                </a:lnTo>
                <a:lnTo>
                  <a:pt x="4731488" y="1520456"/>
                </a:lnTo>
                <a:lnTo>
                  <a:pt x="4593265" y="1531088"/>
                </a:lnTo>
                <a:lnTo>
                  <a:pt x="4295553" y="1456660"/>
                </a:lnTo>
                <a:lnTo>
                  <a:pt x="3753293" y="1477925"/>
                </a:lnTo>
                <a:lnTo>
                  <a:pt x="3615069" y="1477925"/>
                </a:lnTo>
                <a:lnTo>
                  <a:pt x="3338623" y="1329070"/>
                </a:lnTo>
                <a:lnTo>
                  <a:pt x="2551814" y="1339702"/>
                </a:lnTo>
                <a:lnTo>
                  <a:pt x="2073348" y="1244009"/>
                </a:lnTo>
                <a:lnTo>
                  <a:pt x="1701209" y="1329070"/>
                </a:lnTo>
                <a:lnTo>
                  <a:pt x="0" y="1297172"/>
                </a:lnTo>
                <a:lnTo>
                  <a:pt x="212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A1C78-E522-0742-984B-439FA52CA5D1}"/>
              </a:ext>
            </a:extLst>
          </p:cNvPr>
          <p:cNvSpPr/>
          <p:nvPr/>
        </p:nvSpPr>
        <p:spPr>
          <a:xfrm>
            <a:off x="3923414" y="3030279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1871</TotalTime>
  <Words>32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40</cp:revision>
  <cp:lastPrinted>2020-01-28T18:57:01Z</cp:lastPrinted>
  <dcterms:created xsi:type="dcterms:W3CDTF">2019-12-06T02:24:42Z</dcterms:created>
  <dcterms:modified xsi:type="dcterms:W3CDTF">2020-12-18T16:28:48Z</dcterms:modified>
</cp:coreProperties>
</file>