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404034" y="169057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691115" y="4476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1417673" y="4160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2250557" y="3802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909774" y="3483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2ACE4-33EC-2747-B289-1AFFD5AFC9A2}"/>
              </a:ext>
            </a:extLst>
          </p:cNvPr>
          <p:cNvSpPr txBox="1"/>
          <p:nvPr/>
        </p:nvSpPr>
        <p:spPr>
          <a:xfrm>
            <a:off x="8350100" y="170475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66F22-3530-E442-894B-309631C53E02}"/>
              </a:ext>
            </a:extLst>
          </p:cNvPr>
          <p:cNvSpPr txBox="1"/>
          <p:nvPr/>
        </p:nvSpPr>
        <p:spPr>
          <a:xfrm>
            <a:off x="5213497" y="45649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58A3E-8134-6C4E-9B3D-1EEF0EEBC2EF}"/>
              </a:ext>
            </a:extLst>
          </p:cNvPr>
          <p:cNvSpPr txBox="1"/>
          <p:nvPr/>
        </p:nvSpPr>
        <p:spPr>
          <a:xfrm>
            <a:off x="6110176" y="4238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9A3E7-305B-9F46-A907-696A488F7CE4}"/>
              </a:ext>
            </a:extLst>
          </p:cNvPr>
          <p:cNvSpPr txBox="1"/>
          <p:nvPr/>
        </p:nvSpPr>
        <p:spPr>
          <a:xfrm>
            <a:off x="6921794" y="3859619"/>
            <a:ext cx="34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95D50-F1F6-4044-9A88-E1B042B656D6}"/>
              </a:ext>
            </a:extLst>
          </p:cNvPr>
          <p:cNvSpPr txBox="1"/>
          <p:nvPr/>
        </p:nvSpPr>
        <p:spPr>
          <a:xfrm>
            <a:off x="7347095" y="35831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8FD94-7F30-D14D-BD44-59E14E9DEB81}"/>
              </a:ext>
            </a:extLst>
          </p:cNvPr>
          <p:cNvSpPr txBox="1"/>
          <p:nvPr/>
        </p:nvSpPr>
        <p:spPr>
          <a:xfrm>
            <a:off x="8070112" y="2966484"/>
            <a:ext cx="3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261498" y="3317358"/>
            <a:ext cx="202018" cy="5209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2178537" y="214054"/>
            <a:ext cx="495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Cross-Section A-B, Projected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93D517-5D7A-F842-B574-41EA5B849433}"/>
              </a:ext>
            </a:extLst>
          </p:cNvPr>
          <p:cNvCxnSpPr>
            <a:cxnSpLocks/>
          </p:cNvCxnSpPr>
          <p:nvPr/>
        </p:nvCxnSpPr>
        <p:spPr>
          <a:xfrm flipH="1" flipV="1">
            <a:off x="8357191" y="3349256"/>
            <a:ext cx="106325" cy="4890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0EEE-E9BE-0C41-A919-F8F7AB76E7F9}"/>
              </a:ext>
            </a:extLst>
          </p:cNvPr>
          <p:cNvSpPr txBox="1"/>
          <p:nvPr/>
        </p:nvSpPr>
        <p:spPr>
          <a:xfrm>
            <a:off x="559977" y="44089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993C09-760C-D443-B055-4FB42D5BF1BB}"/>
              </a:ext>
            </a:extLst>
          </p:cNvPr>
          <p:cNvSpPr txBox="1"/>
          <p:nvPr/>
        </p:nvSpPr>
        <p:spPr>
          <a:xfrm>
            <a:off x="1258181" y="402265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118C17-EA1A-4A4B-A4DB-B10A3B7DFA80}"/>
              </a:ext>
            </a:extLst>
          </p:cNvPr>
          <p:cNvSpPr txBox="1"/>
          <p:nvPr/>
        </p:nvSpPr>
        <p:spPr>
          <a:xfrm>
            <a:off x="2013095" y="365051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AEA41E-8BF4-9143-BB50-298EBBE86B07}"/>
              </a:ext>
            </a:extLst>
          </p:cNvPr>
          <p:cNvSpPr txBox="1"/>
          <p:nvPr/>
        </p:nvSpPr>
        <p:spPr>
          <a:xfrm>
            <a:off x="5061094" y="449757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C5EF2-0367-1C46-B270-C8571AB3764A}"/>
              </a:ext>
            </a:extLst>
          </p:cNvPr>
          <p:cNvSpPr txBox="1"/>
          <p:nvPr/>
        </p:nvSpPr>
        <p:spPr>
          <a:xfrm>
            <a:off x="5652973" y="39730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4A1A66-7D11-6344-8283-6507FC8421CF}"/>
              </a:ext>
            </a:extLst>
          </p:cNvPr>
          <p:cNvSpPr txBox="1"/>
          <p:nvPr/>
        </p:nvSpPr>
        <p:spPr>
          <a:xfrm>
            <a:off x="7790121" y="422821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5AE51D-B514-A843-852B-405B63DCF36C}"/>
              </a:ext>
            </a:extLst>
          </p:cNvPr>
          <p:cNvSpPr txBox="1"/>
          <p:nvPr/>
        </p:nvSpPr>
        <p:spPr>
          <a:xfrm>
            <a:off x="4323902" y="273965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0C8EE-4410-204A-A42D-D46102DD387B}"/>
              </a:ext>
            </a:extLst>
          </p:cNvPr>
          <p:cNvSpPr txBox="1"/>
          <p:nvPr/>
        </p:nvSpPr>
        <p:spPr>
          <a:xfrm>
            <a:off x="825793" y="278218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2CADB-BB73-F146-BC6D-5221781CD533}"/>
              </a:ext>
            </a:extLst>
          </p:cNvPr>
          <p:cNvSpPr txBox="1"/>
          <p:nvPr/>
        </p:nvSpPr>
        <p:spPr>
          <a:xfrm>
            <a:off x="7336460" y="27963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120088-E527-994B-9CAE-D60CC93AAAC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432158" y="3258030"/>
            <a:ext cx="229071" cy="4739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7BE356-D13A-594E-8F74-EF446D4AA7B7}"/>
              </a:ext>
            </a:extLst>
          </p:cNvPr>
          <p:cNvSpPr txBox="1"/>
          <p:nvPr/>
        </p:nvSpPr>
        <p:spPr>
          <a:xfrm>
            <a:off x="7999225" y="2895602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013C2F-F6F4-1D42-A9AF-0079AB039C2C}"/>
              </a:ext>
            </a:extLst>
          </p:cNvPr>
          <p:cNvSpPr txBox="1"/>
          <p:nvPr/>
        </p:nvSpPr>
        <p:spPr>
          <a:xfrm>
            <a:off x="276590" y="163741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AE5359-DAA7-024F-B88F-E170EAE59688}"/>
              </a:ext>
            </a:extLst>
          </p:cNvPr>
          <p:cNvSpPr txBox="1"/>
          <p:nvPr/>
        </p:nvSpPr>
        <p:spPr>
          <a:xfrm>
            <a:off x="8413897" y="23320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1412994" y="299115"/>
            <a:ext cx="6423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⠠⠏⠇⠥⠝⠛⠬⠀⠠⠋⠕⠇⠙⠎⠀⠤⠀</a:t>
            </a:r>
          </a:p>
          <a:p>
            <a:pPr algn="ctr"/>
            <a:r>
              <a:rPr lang="en-US" sz="2400">
                <a:latin typeface="Swell Braille" pitchFamily="49"/>
              </a:rPr>
              <a:t>⠠⠉⠗⠕⠎⠎⠤⠎⠑⠉⠰⠝⠀⠠⠁⠤⠃⠂⠀⠠⠏⠗⠕⠚⠑⠉⠞⠫</a:t>
            </a:r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329183" y="1924493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721394" y="3327990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697434" y="3221665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02E0DE-B4CE-1F4D-9013-F06E1E87CA4D}"/>
              </a:ext>
            </a:extLst>
          </p:cNvPr>
          <p:cNvSpPr/>
          <p:nvPr/>
        </p:nvSpPr>
        <p:spPr>
          <a:xfrm>
            <a:off x="4029740" y="3487479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1915</TotalTime>
  <Words>35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42</cp:revision>
  <cp:lastPrinted>2020-01-28T18:57:01Z</cp:lastPrinted>
  <dcterms:created xsi:type="dcterms:W3CDTF">2019-12-06T02:24:42Z</dcterms:created>
  <dcterms:modified xsi:type="dcterms:W3CDTF">2020-12-18T16:30:44Z</dcterms:modified>
</cp:coreProperties>
</file>