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3241793" y="235319"/>
            <a:ext cx="2976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Plunging Folds – Map View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81F882-D052-7347-8133-1F5165E8DD87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48E98-4489-4847-A634-0D95C43337BF}"/>
              </a:ext>
            </a:extLst>
          </p:cNvPr>
          <p:cNvSpPr txBox="1"/>
          <p:nvPr/>
        </p:nvSpPr>
        <p:spPr>
          <a:xfrm>
            <a:off x="8638170" y="527102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214DD-17B3-7245-B796-642AAF1ABCA3}"/>
              </a:ext>
            </a:extLst>
          </p:cNvPr>
          <p:cNvSpPr txBox="1"/>
          <p:nvPr/>
        </p:nvSpPr>
        <p:spPr>
          <a:xfrm>
            <a:off x="595567" y="73364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D143C0-5A2D-9743-9FE2-46A1B56465FE}"/>
              </a:ext>
            </a:extLst>
          </p:cNvPr>
          <p:cNvSpPr txBox="1"/>
          <p:nvPr/>
        </p:nvSpPr>
        <p:spPr>
          <a:xfrm>
            <a:off x="8254213" y="7500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2D7A1B-61CB-9B46-9165-F37BCF057277}"/>
              </a:ext>
            </a:extLst>
          </p:cNvPr>
          <p:cNvCxnSpPr/>
          <p:nvPr/>
        </p:nvCxnSpPr>
        <p:spPr>
          <a:xfrm flipV="1">
            <a:off x="8760427" y="1173414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520829-9378-0547-928E-4059316C459E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6205AC-C0F9-0F45-9505-58F01D2FB866}"/>
              </a:ext>
            </a:extLst>
          </p:cNvPr>
          <p:cNvSpPr txBox="1"/>
          <p:nvPr/>
        </p:nvSpPr>
        <p:spPr>
          <a:xfrm>
            <a:off x="1424761" y="5486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C1A7E9-1E12-4A49-B08A-440D16820FBD}"/>
              </a:ext>
            </a:extLst>
          </p:cNvPr>
          <p:cNvSpPr txBox="1"/>
          <p:nvPr/>
        </p:nvSpPr>
        <p:spPr>
          <a:xfrm>
            <a:off x="5277288" y="21938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C4E0-5C21-4F44-B728-755D06E66198}"/>
              </a:ext>
            </a:extLst>
          </p:cNvPr>
          <p:cNvSpPr txBox="1"/>
          <p:nvPr/>
        </p:nvSpPr>
        <p:spPr>
          <a:xfrm>
            <a:off x="4387699" y="19847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59DF9-3153-854A-8831-07F53A2BBC79}"/>
              </a:ext>
            </a:extLst>
          </p:cNvPr>
          <p:cNvSpPr txBox="1"/>
          <p:nvPr/>
        </p:nvSpPr>
        <p:spPr>
          <a:xfrm>
            <a:off x="2229288" y="28034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8D73B-6F25-6A42-8F47-18FDB69DF3DD}"/>
              </a:ext>
            </a:extLst>
          </p:cNvPr>
          <p:cNvSpPr txBox="1"/>
          <p:nvPr/>
        </p:nvSpPr>
        <p:spPr>
          <a:xfrm>
            <a:off x="2268277" y="4182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D7DD2-E7B0-0E4B-993F-EFFAD5C8B842}"/>
              </a:ext>
            </a:extLst>
          </p:cNvPr>
          <p:cNvSpPr txBox="1"/>
          <p:nvPr/>
        </p:nvSpPr>
        <p:spPr>
          <a:xfrm>
            <a:off x="8077196" y="63121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5E54B-C351-9547-B037-8EE0A14D029D}"/>
              </a:ext>
            </a:extLst>
          </p:cNvPr>
          <p:cNvSpPr txBox="1"/>
          <p:nvPr/>
        </p:nvSpPr>
        <p:spPr>
          <a:xfrm>
            <a:off x="7751132" y="53907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5D92F2-CFDF-B94C-8BDB-14192E85D743}"/>
              </a:ext>
            </a:extLst>
          </p:cNvPr>
          <p:cNvSpPr txBox="1"/>
          <p:nvPr/>
        </p:nvSpPr>
        <p:spPr>
          <a:xfrm>
            <a:off x="5932962" y="5369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A79706-7377-6843-B0C7-372449D44A3D}"/>
              </a:ext>
            </a:extLst>
          </p:cNvPr>
          <p:cNvCxnSpPr>
            <a:cxnSpLocks/>
          </p:cNvCxnSpPr>
          <p:nvPr/>
        </p:nvCxnSpPr>
        <p:spPr>
          <a:xfrm flipV="1">
            <a:off x="8293395" y="5940345"/>
            <a:ext cx="130334" cy="417925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2E9C0C-8041-AB47-9985-9088E919B294}"/>
              </a:ext>
            </a:extLst>
          </p:cNvPr>
          <p:cNvSpPr txBox="1"/>
          <p:nvPr/>
        </p:nvSpPr>
        <p:spPr>
          <a:xfrm>
            <a:off x="6216498" y="16551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9BEFE6-6ECB-4040-B160-703A9A49ED1C}"/>
              </a:ext>
            </a:extLst>
          </p:cNvPr>
          <p:cNvSpPr txBox="1"/>
          <p:nvPr/>
        </p:nvSpPr>
        <p:spPr>
          <a:xfrm>
            <a:off x="7102545" y="33173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8B0CD8-5A03-6E43-9D8B-52D597E8749F}"/>
              </a:ext>
            </a:extLst>
          </p:cNvPr>
          <p:cNvSpPr txBox="1"/>
          <p:nvPr/>
        </p:nvSpPr>
        <p:spPr>
          <a:xfrm>
            <a:off x="7120265" y="21654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D9FEEC-8888-1D41-8BA1-2B474F29CF4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77762-77CE-1A42-8126-B1B2EBE80745}"/>
              </a:ext>
            </a:extLst>
          </p:cNvPr>
          <p:cNvSpPr txBox="1"/>
          <p:nvPr/>
        </p:nvSpPr>
        <p:spPr>
          <a:xfrm>
            <a:off x="5270199" y="38560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56DC3C-21AD-3448-86C8-085535A44CE4}"/>
              </a:ext>
            </a:extLst>
          </p:cNvPr>
          <p:cNvSpPr txBox="1"/>
          <p:nvPr/>
        </p:nvSpPr>
        <p:spPr>
          <a:xfrm>
            <a:off x="4593262" y="4774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22CE23-5FB8-0244-8683-5281E2459F3F}"/>
              </a:ext>
            </a:extLst>
          </p:cNvPr>
          <p:cNvSpPr txBox="1"/>
          <p:nvPr/>
        </p:nvSpPr>
        <p:spPr>
          <a:xfrm>
            <a:off x="659214" y="14779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54D1BC-1C77-1043-AEEF-A65B58094DC5}"/>
              </a:ext>
            </a:extLst>
          </p:cNvPr>
          <p:cNvSpPr txBox="1"/>
          <p:nvPr/>
        </p:nvSpPr>
        <p:spPr>
          <a:xfrm>
            <a:off x="1095150" y="21690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8E255E-09A3-F243-84A5-AAB3A4765E5B}"/>
              </a:ext>
            </a:extLst>
          </p:cNvPr>
          <p:cNvSpPr txBox="1"/>
          <p:nvPr/>
        </p:nvSpPr>
        <p:spPr>
          <a:xfrm>
            <a:off x="7765306" y="413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501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975152-5F13-5B4E-A2A7-C8005503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C1382-1B60-024D-A46E-F8D174C8A695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82264-DFED-8749-9910-4710C730FC78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B981D-DD14-DC41-8330-F5F57B966DE3}"/>
              </a:ext>
            </a:extLst>
          </p:cNvPr>
          <p:cNvSpPr txBox="1"/>
          <p:nvPr/>
        </p:nvSpPr>
        <p:spPr>
          <a:xfrm>
            <a:off x="7729079" y="69902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⠠⠝⠕⠗⠹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AC005-0889-674D-BF3C-835029F173AD}"/>
              </a:ext>
            </a:extLst>
          </p:cNvPr>
          <p:cNvSpPr txBox="1"/>
          <p:nvPr/>
        </p:nvSpPr>
        <p:spPr>
          <a:xfrm>
            <a:off x="372283" y="73364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BA99D2-23F1-8D41-9142-AA5A64B64889}"/>
              </a:ext>
            </a:extLst>
          </p:cNvPr>
          <p:cNvCxnSpPr/>
          <p:nvPr/>
        </p:nvCxnSpPr>
        <p:spPr>
          <a:xfrm flipV="1">
            <a:off x="8749795" y="1162781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D8337-3CCF-814F-9891-983AD70FE61A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370044-AC3B-B24A-A9AD-1865D486C196}"/>
              </a:ext>
            </a:extLst>
          </p:cNvPr>
          <p:cNvSpPr txBox="1"/>
          <p:nvPr/>
        </p:nvSpPr>
        <p:spPr>
          <a:xfrm>
            <a:off x="1180213" y="550766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A481F-4FE6-9947-A869-1D97AFC091CB}"/>
              </a:ext>
            </a:extLst>
          </p:cNvPr>
          <p:cNvSpPr txBox="1"/>
          <p:nvPr/>
        </p:nvSpPr>
        <p:spPr>
          <a:xfrm>
            <a:off x="5149697" y="218322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C7A36-CFF9-AF46-B71B-950066A1F7BA}"/>
              </a:ext>
            </a:extLst>
          </p:cNvPr>
          <p:cNvSpPr txBox="1"/>
          <p:nvPr/>
        </p:nvSpPr>
        <p:spPr>
          <a:xfrm>
            <a:off x="2091065" y="28140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8A926-D169-C246-A661-DF4FA7C52C77}"/>
              </a:ext>
            </a:extLst>
          </p:cNvPr>
          <p:cNvSpPr txBox="1"/>
          <p:nvPr/>
        </p:nvSpPr>
        <p:spPr>
          <a:xfrm>
            <a:off x="7751132" y="539070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057A9-AE93-F64E-91CE-F157CC5A7B75}"/>
              </a:ext>
            </a:extLst>
          </p:cNvPr>
          <p:cNvCxnSpPr>
            <a:cxnSpLocks/>
          </p:cNvCxnSpPr>
          <p:nvPr/>
        </p:nvCxnSpPr>
        <p:spPr>
          <a:xfrm flipV="1">
            <a:off x="8293395" y="5940345"/>
            <a:ext cx="130334" cy="417925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32C4CA-157A-A44E-A198-0B11281A0B8E}"/>
              </a:ext>
            </a:extLst>
          </p:cNvPr>
          <p:cNvSpPr txBox="1"/>
          <p:nvPr/>
        </p:nvSpPr>
        <p:spPr>
          <a:xfrm>
            <a:off x="6142070" y="164450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6C698-08C2-D64C-9344-B809AC19DE1C}"/>
              </a:ext>
            </a:extLst>
          </p:cNvPr>
          <p:cNvSpPr txBox="1"/>
          <p:nvPr/>
        </p:nvSpPr>
        <p:spPr>
          <a:xfrm>
            <a:off x="6943057" y="332799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627FDD-0C0D-D249-A116-796BD6A8321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7E4E3E-064B-CA4B-9597-240C66070095}"/>
              </a:ext>
            </a:extLst>
          </p:cNvPr>
          <p:cNvSpPr/>
          <p:nvPr/>
        </p:nvSpPr>
        <p:spPr>
          <a:xfrm>
            <a:off x="1382233" y="288207"/>
            <a:ext cx="6719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⠠⠏⠇⠥⠝⠛⠬⠀⠠⠋⠕⠇⠙⠎⠀⠤⠀⠠⠍⠁⠏⠀⠠⠧⠊⠑⠺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4BB72-8F49-AF4F-A703-830FB442E9E3}"/>
              </a:ext>
            </a:extLst>
          </p:cNvPr>
          <p:cNvSpPr txBox="1"/>
          <p:nvPr/>
        </p:nvSpPr>
        <p:spPr>
          <a:xfrm>
            <a:off x="6748124" y="236751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5E657-C36E-FE48-925C-9B2F1E97A679}"/>
              </a:ext>
            </a:extLst>
          </p:cNvPr>
          <p:cNvSpPr txBox="1"/>
          <p:nvPr/>
        </p:nvSpPr>
        <p:spPr>
          <a:xfrm>
            <a:off x="4214035" y="2055630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6F1A5-5C24-3946-9456-9AA2659EE908}"/>
              </a:ext>
            </a:extLst>
          </p:cNvPr>
          <p:cNvSpPr txBox="1"/>
          <p:nvPr/>
        </p:nvSpPr>
        <p:spPr>
          <a:xfrm>
            <a:off x="6049922" y="5199320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8438CF-086B-2042-8F1B-6437B6D4D375}"/>
              </a:ext>
            </a:extLst>
          </p:cNvPr>
          <p:cNvSpPr txBox="1"/>
          <p:nvPr/>
        </p:nvSpPr>
        <p:spPr>
          <a:xfrm>
            <a:off x="2023728" y="413961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E5EF6B-742C-3449-B188-92D75CEDFFB6}"/>
              </a:ext>
            </a:extLst>
          </p:cNvPr>
          <p:cNvSpPr txBox="1"/>
          <p:nvPr/>
        </p:nvSpPr>
        <p:spPr>
          <a:xfrm>
            <a:off x="7765311" y="626612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8A59F1-FAE2-A242-BC23-F8C36C5E94C5}"/>
              </a:ext>
            </a:extLst>
          </p:cNvPr>
          <p:cNvSpPr txBox="1"/>
          <p:nvPr/>
        </p:nvSpPr>
        <p:spPr>
          <a:xfrm>
            <a:off x="8643319" y="525602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AEDEC1-3E1B-A94F-B9B8-5B8A504139CB}"/>
              </a:ext>
            </a:extLst>
          </p:cNvPr>
          <p:cNvSpPr txBox="1"/>
          <p:nvPr/>
        </p:nvSpPr>
        <p:spPr>
          <a:xfrm>
            <a:off x="4430230" y="462162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0F17E-FF76-314A-B61F-AB23F443098E}"/>
              </a:ext>
            </a:extLst>
          </p:cNvPr>
          <p:cNvSpPr txBox="1"/>
          <p:nvPr/>
        </p:nvSpPr>
        <p:spPr>
          <a:xfrm>
            <a:off x="5142609" y="37284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DAEAFC-9BC7-674F-B802-4189BBF62D23}"/>
              </a:ext>
            </a:extLst>
          </p:cNvPr>
          <p:cNvSpPr txBox="1"/>
          <p:nvPr/>
        </p:nvSpPr>
        <p:spPr>
          <a:xfrm>
            <a:off x="528078" y="136805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FEB7DB-45DA-7845-9DE8-09BE4DE8C497}"/>
              </a:ext>
            </a:extLst>
          </p:cNvPr>
          <p:cNvSpPr txBox="1"/>
          <p:nvPr/>
        </p:nvSpPr>
        <p:spPr>
          <a:xfrm>
            <a:off x="1006546" y="210170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F469B-7AD9-CD48-8A5B-8D85C1A2769F}"/>
              </a:ext>
            </a:extLst>
          </p:cNvPr>
          <p:cNvSpPr txBox="1"/>
          <p:nvPr/>
        </p:nvSpPr>
        <p:spPr>
          <a:xfrm>
            <a:off x="7605820" y="400138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975152-5F13-5B4E-A2A7-C8005503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C1382-1B60-024D-A46E-F8D174C8A695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82264-DFED-8749-9910-4710C730FC78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BA99D2-23F1-8D41-9142-AA5A64B64889}"/>
              </a:ext>
            </a:extLst>
          </p:cNvPr>
          <p:cNvCxnSpPr/>
          <p:nvPr/>
        </p:nvCxnSpPr>
        <p:spPr>
          <a:xfrm flipV="1">
            <a:off x="8749795" y="1162781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D8337-3CCF-814F-9891-983AD70FE61A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7627FDD-0C0D-D249-A116-796BD6A8321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1887</TotalTime>
  <Words>47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44</cp:revision>
  <cp:lastPrinted>2021-01-08T02:55:40Z</cp:lastPrinted>
  <dcterms:created xsi:type="dcterms:W3CDTF">2019-12-06T02:24:42Z</dcterms:created>
  <dcterms:modified xsi:type="dcterms:W3CDTF">2021-01-08T02:57:05Z</dcterms:modified>
</cp:coreProperties>
</file>