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300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21" name="Picture 20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AC9A4C65-D390-A84C-B0B6-2EF0EE4DF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407"/>
          <a:stretch/>
        </p:blipFill>
        <p:spPr>
          <a:xfrm>
            <a:off x="178322" y="1290181"/>
            <a:ext cx="8712200" cy="445926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4FC994B-4A2C-8A41-B03A-523820EEFE06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407"/>
          <a:stretch/>
        </p:blipFill>
        <p:spPr>
          <a:xfrm>
            <a:off x="178322" y="1290181"/>
            <a:ext cx="8712200" cy="445926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⠠⠏⠁⠇⠑⠕⠛⠑⠕⠛⠗⠁⠏⠓⠽⠀⠤⠀⠼⠉⠚⠚⠀⠠⠍⠁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407"/>
          <a:stretch/>
        </p:blipFill>
        <p:spPr>
          <a:xfrm>
            <a:off x="178322" y="1290181"/>
            <a:ext cx="8712200" cy="445926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326913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13</cp:revision>
  <dcterms:created xsi:type="dcterms:W3CDTF">2020-06-25T21:30:15Z</dcterms:created>
  <dcterms:modified xsi:type="dcterms:W3CDTF">2021-01-10T16:18:22Z</dcterms:modified>
</cp:coreProperties>
</file>