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7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5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070">
                <a:solidFill>
                  <a:schemeClr val="tx1"/>
                </a:solidFill>
              </a:defRPr>
            </a:lvl1pPr>
            <a:lvl2pPr marL="394432" indent="0">
              <a:buNone/>
              <a:defRPr sz="1725">
                <a:solidFill>
                  <a:schemeClr val="tx1">
                    <a:tint val="75000"/>
                  </a:schemeClr>
                </a:solidFill>
              </a:defRPr>
            </a:lvl2pPr>
            <a:lvl3pPr marL="788864" indent="0">
              <a:buNone/>
              <a:defRPr sz="1553">
                <a:solidFill>
                  <a:schemeClr val="tx1">
                    <a:tint val="75000"/>
                  </a:schemeClr>
                </a:solidFill>
              </a:defRPr>
            </a:lvl3pPr>
            <a:lvl4pPr marL="118329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4pPr>
            <a:lvl5pPr marL="157772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5pPr>
            <a:lvl6pPr marL="1972162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6pPr>
            <a:lvl7pPr marL="2366594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7pPr>
            <a:lvl8pPr marL="2761027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8pPr>
            <a:lvl9pPr marL="3155459" indent="0">
              <a:buNone/>
              <a:defRPr sz="1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070" b="1"/>
            </a:lvl1pPr>
            <a:lvl2pPr marL="394432" indent="0">
              <a:buNone/>
              <a:defRPr sz="1725" b="1"/>
            </a:lvl2pPr>
            <a:lvl3pPr marL="788864" indent="0">
              <a:buNone/>
              <a:defRPr sz="1553" b="1"/>
            </a:lvl3pPr>
            <a:lvl4pPr marL="1183297" indent="0">
              <a:buNone/>
              <a:defRPr sz="1381" b="1"/>
            </a:lvl4pPr>
            <a:lvl5pPr marL="1577729" indent="0">
              <a:buNone/>
              <a:defRPr sz="1381" b="1"/>
            </a:lvl5pPr>
            <a:lvl6pPr marL="1972162" indent="0">
              <a:buNone/>
              <a:defRPr sz="1381" b="1"/>
            </a:lvl6pPr>
            <a:lvl7pPr marL="2366594" indent="0">
              <a:buNone/>
              <a:defRPr sz="1381" b="1"/>
            </a:lvl7pPr>
            <a:lvl8pPr marL="2761027" indent="0">
              <a:buNone/>
              <a:defRPr sz="1381" b="1"/>
            </a:lvl8pPr>
            <a:lvl9pPr marL="3155459" indent="0">
              <a:buNone/>
              <a:defRPr sz="1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760"/>
            </a:lvl1pPr>
            <a:lvl2pPr>
              <a:defRPr sz="2416"/>
            </a:lvl2pPr>
            <a:lvl3pPr>
              <a:defRPr sz="2070"/>
            </a:lvl3pPr>
            <a:lvl4pPr>
              <a:defRPr sz="1725"/>
            </a:lvl4pPr>
            <a:lvl5pPr>
              <a:defRPr sz="1725"/>
            </a:lvl5pPr>
            <a:lvl6pPr>
              <a:defRPr sz="1725"/>
            </a:lvl6pPr>
            <a:lvl7pPr>
              <a:defRPr sz="1725"/>
            </a:lvl7pPr>
            <a:lvl8pPr>
              <a:defRPr sz="1725"/>
            </a:lvl8pPr>
            <a:lvl9pPr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2760"/>
            </a:lvl1pPr>
            <a:lvl2pPr marL="394432" indent="0">
              <a:buNone/>
              <a:defRPr sz="2416"/>
            </a:lvl2pPr>
            <a:lvl3pPr marL="788864" indent="0">
              <a:buNone/>
              <a:defRPr sz="2070"/>
            </a:lvl3pPr>
            <a:lvl4pPr marL="1183297" indent="0">
              <a:buNone/>
              <a:defRPr sz="1725"/>
            </a:lvl4pPr>
            <a:lvl5pPr marL="1577729" indent="0">
              <a:buNone/>
              <a:defRPr sz="1725"/>
            </a:lvl5pPr>
            <a:lvl6pPr marL="1972162" indent="0">
              <a:buNone/>
              <a:defRPr sz="1725"/>
            </a:lvl6pPr>
            <a:lvl7pPr marL="2366594" indent="0">
              <a:buNone/>
              <a:defRPr sz="1725"/>
            </a:lvl7pPr>
            <a:lvl8pPr marL="2761027" indent="0">
              <a:buNone/>
              <a:defRPr sz="1725"/>
            </a:lvl8pPr>
            <a:lvl9pPr marL="3155459" indent="0">
              <a:buNone/>
              <a:defRPr sz="172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381"/>
            </a:lvl1pPr>
            <a:lvl2pPr marL="394432" indent="0">
              <a:buNone/>
              <a:defRPr sz="1208"/>
            </a:lvl2pPr>
            <a:lvl3pPr marL="788864" indent="0">
              <a:buNone/>
              <a:defRPr sz="1035"/>
            </a:lvl3pPr>
            <a:lvl4pPr marL="1183297" indent="0">
              <a:buNone/>
              <a:defRPr sz="863"/>
            </a:lvl4pPr>
            <a:lvl5pPr marL="1577729" indent="0">
              <a:buNone/>
              <a:defRPr sz="863"/>
            </a:lvl5pPr>
            <a:lvl6pPr marL="1972162" indent="0">
              <a:buNone/>
              <a:defRPr sz="863"/>
            </a:lvl6pPr>
            <a:lvl7pPr marL="2366594" indent="0">
              <a:buNone/>
              <a:defRPr sz="863"/>
            </a:lvl7pPr>
            <a:lvl8pPr marL="2761027" indent="0">
              <a:buNone/>
              <a:defRPr sz="863"/>
            </a:lvl8pPr>
            <a:lvl9pPr marL="3155459" indent="0">
              <a:buNone/>
              <a:defRPr sz="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8864" rtl="0" eaLnBrk="1" latinLnBrk="0" hangingPunct="1">
        <a:lnSpc>
          <a:spcPct val="90000"/>
        </a:lnSpc>
        <a:spcBef>
          <a:spcPct val="0"/>
        </a:spcBef>
        <a:buNone/>
        <a:defRPr sz="3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216" indent="-197216" algn="l" defTabSz="788864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6" kern="1200">
          <a:solidFill>
            <a:schemeClr val="tx1"/>
          </a:solidFill>
          <a:latin typeface="+mn-lt"/>
          <a:ea typeface="+mn-ea"/>
          <a:cs typeface="+mn-cs"/>
        </a:defRPr>
      </a:lvl1pPr>
      <a:lvl2pPr marL="591649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986081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80513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774946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2169378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563810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958242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352675" indent="-197216" algn="l" defTabSz="788864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1pPr>
      <a:lvl2pPr marL="39443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2pPr>
      <a:lvl3pPr marL="78886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3pPr>
      <a:lvl4pPr marL="118329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4pPr>
      <a:lvl5pPr marL="157772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5pPr>
      <a:lvl6pPr marL="1972162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6pPr>
      <a:lvl7pPr marL="2366594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7pPr>
      <a:lvl8pPr marL="2761027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8pPr>
      <a:lvl9pPr marL="3155459" algn="l" defTabSz="788864" rtl="0" eaLnBrk="1" latinLnBrk="0" hangingPunct="1">
        <a:defRPr sz="15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5502D67-F7FA-5944-85C3-F63A473D7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89"/>
          <a:stretch/>
        </p:blipFill>
        <p:spPr>
          <a:xfrm>
            <a:off x="1541721" y="725430"/>
            <a:ext cx="7336465" cy="60624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34C555-D8CF-CD49-8837-D31AEB91738A}"/>
              </a:ext>
            </a:extLst>
          </p:cNvPr>
          <p:cNvSpPr/>
          <p:nvPr/>
        </p:nvSpPr>
        <p:spPr>
          <a:xfrm>
            <a:off x="4060500" y="299115"/>
            <a:ext cx="1309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Fold Types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D98AE2-7EE7-D04A-B35D-9E5DD2EF2AF9}"/>
              </a:ext>
            </a:extLst>
          </p:cNvPr>
          <p:cNvSpPr/>
          <p:nvPr/>
        </p:nvSpPr>
        <p:spPr>
          <a:xfrm>
            <a:off x="1885822" y="1224149"/>
            <a:ext cx="8418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anticline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905D72-6896-6743-9E89-7DF6C82B84D7}"/>
              </a:ext>
            </a:extLst>
          </p:cNvPr>
          <p:cNvSpPr/>
          <p:nvPr/>
        </p:nvSpPr>
        <p:spPr>
          <a:xfrm>
            <a:off x="5759080" y="1287943"/>
            <a:ext cx="8322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syncline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8F5E0E-8DAF-A246-84B9-071CE2306236}"/>
              </a:ext>
            </a:extLst>
          </p:cNvPr>
          <p:cNvSpPr/>
          <p:nvPr/>
        </p:nvSpPr>
        <p:spPr>
          <a:xfrm>
            <a:off x="3641055" y="4296957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monocline</a:t>
            </a:r>
          </a:p>
        </p:txBody>
      </p:sp>
    </p:spTree>
    <p:extLst>
      <p:ext uri="{BB962C8B-B14F-4D97-AF65-F5344CB8AC3E}">
        <p14:creationId xmlns:p14="http://schemas.microsoft.com/office/powerpoint/2010/main" val="286085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5502D67-F7FA-5944-85C3-F63A473D7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89"/>
          <a:stretch/>
        </p:blipFill>
        <p:spPr>
          <a:xfrm>
            <a:off x="1541721" y="725430"/>
            <a:ext cx="7336465" cy="60624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34C555-D8CF-CD49-8837-D31AEB91738A}"/>
              </a:ext>
            </a:extLst>
          </p:cNvPr>
          <p:cNvSpPr/>
          <p:nvPr/>
        </p:nvSpPr>
        <p:spPr>
          <a:xfrm>
            <a:off x="3071672" y="309748"/>
            <a:ext cx="2858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,fold ,types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D98AE2-7EE7-D04A-B35D-9E5DD2EF2AF9}"/>
              </a:ext>
            </a:extLst>
          </p:cNvPr>
          <p:cNvSpPr/>
          <p:nvPr/>
        </p:nvSpPr>
        <p:spPr>
          <a:xfrm>
            <a:off x="1885822" y="1224149"/>
            <a:ext cx="1967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⠁⠝⠞⠊⠉⠇⠔⠑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905D72-6896-6743-9E89-7DF6C82B84D7}"/>
              </a:ext>
            </a:extLst>
          </p:cNvPr>
          <p:cNvSpPr/>
          <p:nvPr/>
        </p:nvSpPr>
        <p:spPr>
          <a:xfrm>
            <a:off x="5535793" y="1287943"/>
            <a:ext cx="1744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⠎⠽⠝⠉⠇⠔⠑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60C16D-1534-324E-A034-4972EF1B4E67}"/>
              </a:ext>
            </a:extLst>
          </p:cNvPr>
          <p:cNvSpPr/>
          <p:nvPr/>
        </p:nvSpPr>
        <p:spPr>
          <a:xfrm>
            <a:off x="3191747" y="4233162"/>
            <a:ext cx="1967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⠍⠕⠝⠕⠉⠇⠔⠑</a:t>
            </a:r>
          </a:p>
        </p:txBody>
      </p: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5502D67-F7FA-5944-85C3-F63A473D7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89"/>
          <a:stretch/>
        </p:blipFill>
        <p:spPr>
          <a:xfrm>
            <a:off x="929660" y="0"/>
            <a:ext cx="8214340" cy="6787902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4040E3-EF63-0C45-9C58-E57A3E362CD4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007C317-F2CA-FB4F-8924-2560E4D1570D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95206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888</TotalTime>
  <Words>15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27</cp:revision>
  <cp:lastPrinted>2020-01-28T18:57:01Z</cp:lastPrinted>
  <dcterms:created xsi:type="dcterms:W3CDTF">2019-12-06T02:24:42Z</dcterms:created>
  <dcterms:modified xsi:type="dcterms:W3CDTF">2020-07-23T15:14:53Z</dcterms:modified>
</cp:coreProperties>
</file>