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8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5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flipH="1">
            <a:off x="3600630" y="474605"/>
            <a:ext cx="357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Cross-Bedding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20428"/>
          <a:stretch/>
        </p:blipFill>
        <p:spPr>
          <a:xfrm>
            <a:off x="1915724" y="1369249"/>
            <a:ext cx="5447023" cy="4583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0689" y="3593956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current</a:t>
            </a:r>
          </a:p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direction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790" y="2515773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masterbed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71074" y="122207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crossbeds</a:t>
            </a:r>
          </a:p>
        </p:txBody>
      </p:sp>
      <p:sp>
        <p:nvSpPr>
          <p:cNvPr id="9" name="Left Brace 8"/>
          <p:cNvSpPr/>
          <p:nvPr/>
        </p:nvSpPr>
        <p:spPr>
          <a:xfrm>
            <a:off x="1895753" y="2138309"/>
            <a:ext cx="159776" cy="10984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76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5977" y="358835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masterbed</a:t>
            </a:r>
          </a:p>
        </p:txBody>
      </p:sp>
      <p:sp>
        <p:nvSpPr>
          <p:cNvPr id="39" name="Left Brace 38"/>
          <p:cNvSpPr/>
          <p:nvPr/>
        </p:nvSpPr>
        <p:spPr>
          <a:xfrm>
            <a:off x="1897418" y="3306725"/>
            <a:ext cx="154666" cy="105013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76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8447" y="4764287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masterbed</a:t>
            </a:r>
          </a:p>
        </p:txBody>
      </p:sp>
      <p:sp>
        <p:nvSpPr>
          <p:cNvPr id="41" name="Left Brace 40"/>
          <p:cNvSpPr/>
          <p:nvPr/>
        </p:nvSpPr>
        <p:spPr>
          <a:xfrm>
            <a:off x="1887428" y="4444408"/>
            <a:ext cx="164656" cy="104087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76"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644640" y="1558922"/>
            <a:ext cx="435393" cy="498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C1BCB8-1FAB-EE42-A776-25F8F89904C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CC4A7-2968-AF41-A6B9-E5EEE6A0DFB7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405153C-A1B6-2545-9075-A7D61DAB4813}"/>
              </a:ext>
            </a:extLst>
          </p:cNvPr>
          <p:cNvSpPr/>
          <p:nvPr/>
        </p:nvSpPr>
        <p:spPr>
          <a:xfrm>
            <a:off x="7499497" y="3150779"/>
            <a:ext cx="857694" cy="27644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20428"/>
          <a:stretch/>
        </p:blipFill>
        <p:spPr>
          <a:xfrm>
            <a:off x="1915724" y="1369249"/>
            <a:ext cx="5447023" cy="4583713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1895753" y="2138309"/>
            <a:ext cx="159776" cy="10984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897418" y="3293535"/>
            <a:ext cx="154666" cy="106332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41" name="Left Brace 40"/>
          <p:cNvSpPr/>
          <p:nvPr/>
        </p:nvSpPr>
        <p:spPr>
          <a:xfrm>
            <a:off x="1887428" y="4426376"/>
            <a:ext cx="154023" cy="10589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Braille Normal" charset="0"/>
              <a:ea typeface="Braille Normal" charset="0"/>
              <a:cs typeface="Braille Norm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598920" y="1558922"/>
            <a:ext cx="481113" cy="498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25986B0-D8C1-3347-93EA-5D8243BEE770}"/>
              </a:ext>
            </a:extLst>
          </p:cNvPr>
          <p:cNvSpPr/>
          <p:nvPr/>
        </p:nvSpPr>
        <p:spPr>
          <a:xfrm>
            <a:off x="3408084" y="394809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⠠⠉⠗⠕⠎⠎⠤⠃⠫⠙⠬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1E0DA-5523-094D-AA6A-34B9C0FA83E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1507D-3FC3-C84C-A271-AF7CE5F0B984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EF4C7-E34B-734A-9936-B41EBDC2A239}"/>
              </a:ext>
            </a:extLst>
          </p:cNvPr>
          <p:cNvSpPr/>
          <p:nvPr/>
        </p:nvSpPr>
        <p:spPr>
          <a:xfrm>
            <a:off x="219032" y="2446892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⠍⠁⠌⠻⠃⠫⠎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DB117-B323-0444-BAB9-12008675929B}"/>
              </a:ext>
            </a:extLst>
          </p:cNvPr>
          <p:cNvSpPr/>
          <p:nvPr/>
        </p:nvSpPr>
        <p:spPr>
          <a:xfrm>
            <a:off x="222576" y="3577488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⠍⠁⠌⠻⠃⠫⠎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56B7A3-C677-2948-B7E6-650668864D6A}"/>
              </a:ext>
            </a:extLst>
          </p:cNvPr>
          <p:cNvSpPr/>
          <p:nvPr/>
        </p:nvSpPr>
        <p:spPr>
          <a:xfrm>
            <a:off x="222576" y="4715171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⠍⠁⠌⠻⠃⠫⠎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0E293B-0BB6-8B4C-9EBF-AE35D26224E5}"/>
              </a:ext>
            </a:extLst>
          </p:cNvPr>
          <p:cNvSpPr/>
          <p:nvPr/>
        </p:nvSpPr>
        <p:spPr>
          <a:xfrm>
            <a:off x="7003877" y="1256045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⠉⠗⠕⠎⠎⠃⠫⠎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48939-9ABD-714D-AF22-DC54AC6DDD26}"/>
              </a:ext>
            </a:extLst>
          </p:cNvPr>
          <p:cNvSpPr/>
          <p:nvPr/>
        </p:nvSpPr>
        <p:spPr>
          <a:xfrm>
            <a:off x="7254625" y="3627105"/>
            <a:ext cx="1889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⠉⠥⠗⠢⠞⠀⠙⠊⠗⠑⠉⠰⠝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5B4972F-25D6-F044-A072-970064F3FA2A}"/>
              </a:ext>
            </a:extLst>
          </p:cNvPr>
          <p:cNvSpPr/>
          <p:nvPr/>
        </p:nvSpPr>
        <p:spPr>
          <a:xfrm>
            <a:off x="7499497" y="3150779"/>
            <a:ext cx="857694" cy="276447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20428"/>
          <a:stretch/>
        </p:blipFill>
        <p:spPr>
          <a:xfrm>
            <a:off x="1352201" y="837621"/>
            <a:ext cx="6522519" cy="548875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C1BCB8-1FAB-EE42-A776-25F8F89904C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CC4A7-2968-AF41-A6B9-E5EEE6A0DFB7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405153C-A1B6-2545-9075-A7D61DAB4813}"/>
              </a:ext>
            </a:extLst>
          </p:cNvPr>
          <p:cNvSpPr/>
          <p:nvPr/>
        </p:nvSpPr>
        <p:spPr>
          <a:xfrm>
            <a:off x="4139612" y="535169"/>
            <a:ext cx="1012606" cy="33103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92</TotalTime>
  <Words>16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Braille Normal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21</cp:revision>
  <cp:lastPrinted>2020-01-17T19:33:52Z</cp:lastPrinted>
  <dcterms:created xsi:type="dcterms:W3CDTF">2019-12-06T02:24:42Z</dcterms:created>
  <dcterms:modified xsi:type="dcterms:W3CDTF">2020-07-23T15:16:50Z</dcterms:modified>
</cp:coreProperties>
</file>