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3572539" y="248804"/>
            <a:ext cx="25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World Map (Mercator)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31948-056E-934E-8C68-E2BEAF77B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531627"/>
            <a:ext cx="9218429" cy="62968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00AD7-E833-AE46-9D7F-C556A9C69BE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C96523-3D1E-0E49-93BB-6EB398F7F31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9534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2583711" y="143777"/>
            <a:ext cx="545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⠠⠸⠺⠀⠠⠍⠁⠏⠀⠤⠀⠠⠍⠻⠉⠁⠞⠕⠗</a:t>
            </a:r>
          </a:p>
        </p:txBody>
      </p:sp>
      <p:pic>
        <p:nvPicPr>
          <p:cNvPr id="3" name="Picture 2" descr="A picture containing dark, sitting, watching, photo&#10;&#10;Description automatically generated">
            <a:extLst>
              <a:ext uri="{FF2B5EF4-FFF2-40B4-BE49-F238E27FC236}">
                <a16:creationId xmlns:a16="http://schemas.microsoft.com/office/drawing/2014/main" id="{E54D3254-F201-624D-AD0D-A774F393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531627"/>
            <a:ext cx="9218429" cy="62968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231948-056E-934E-8C68-E2BEAF77B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51783"/>
          <a:stretch/>
        </p:blipFill>
        <p:spPr>
          <a:xfrm>
            <a:off x="-1" y="531627"/>
            <a:ext cx="9218429" cy="62968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00AD7-E833-AE46-9D7F-C556A9C69BE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C96523-3D1E-0E49-93BB-6EB398F7F31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26148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258</TotalTime>
  <Words>9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28</cp:revision>
  <cp:lastPrinted>2020-01-17T19:28:42Z</cp:lastPrinted>
  <dcterms:created xsi:type="dcterms:W3CDTF">2019-12-06T02:24:42Z</dcterms:created>
  <dcterms:modified xsi:type="dcterms:W3CDTF">2020-07-23T15:17:36Z</dcterms:modified>
</cp:coreProperties>
</file>