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75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5986B0-D8C1-3347-93EA-5D8243BEE770}"/>
              </a:ext>
            </a:extLst>
          </p:cNvPr>
          <p:cNvSpPr/>
          <p:nvPr/>
        </p:nvSpPr>
        <p:spPr>
          <a:xfrm>
            <a:off x="3365554" y="224688"/>
            <a:ext cx="2745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Bowen’s Reaction Series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91E0DA-5523-094D-AA6A-34B9C0FA83E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1507D-3FC3-C84C-A271-AF7CE5F0B984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AFB6F5-1A98-DD41-936E-52CCE6D65023}"/>
              </a:ext>
            </a:extLst>
          </p:cNvPr>
          <p:cNvSpPr/>
          <p:nvPr/>
        </p:nvSpPr>
        <p:spPr>
          <a:xfrm>
            <a:off x="1031360" y="1105786"/>
            <a:ext cx="623776" cy="22647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57B4422-C45A-0D49-BD1A-0A7DAD2B857A}"/>
              </a:ext>
            </a:extLst>
          </p:cNvPr>
          <p:cNvSpPr/>
          <p:nvPr/>
        </p:nvSpPr>
        <p:spPr>
          <a:xfrm>
            <a:off x="1928035" y="1736651"/>
            <a:ext cx="623776" cy="22647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5AFACA5-B3F0-EE43-AB51-B79E54E2191D}"/>
              </a:ext>
            </a:extLst>
          </p:cNvPr>
          <p:cNvSpPr/>
          <p:nvPr/>
        </p:nvSpPr>
        <p:spPr>
          <a:xfrm>
            <a:off x="2821171" y="2342707"/>
            <a:ext cx="623776" cy="22647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33B4676-768E-C34A-8906-18070046233F}"/>
              </a:ext>
            </a:extLst>
          </p:cNvPr>
          <p:cNvSpPr/>
          <p:nvPr/>
        </p:nvSpPr>
        <p:spPr>
          <a:xfrm>
            <a:off x="3661143" y="3129516"/>
            <a:ext cx="623776" cy="22647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B46606E-5B2F-4B41-AFAA-0182D1A7808E}"/>
              </a:ext>
            </a:extLst>
          </p:cNvPr>
          <p:cNvSpPr/>
          <p:nvPr/>
        </p:nvSpPr>
        <p:spPr>
          <a:xfrm>
            <a:off x="4596811" y="4022654"/>
            <a:ext cx="623776" cy="22647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42BC6B5-3157-5A47-A930-D2FE325751F7}"/>
              </a:ext>
            </a:extLst>
          </p:cNvPr>
          <p:cNvSpPr/>
          <p:nvPr/>
        </p:nvSpPr>
        <p:spPr>
          <a:xfrm>
            <a:off x="6088913" y="4015565"/>
            <a:ext cx="623776" cy="22647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91B2719-5DCB-A243-8B8A-370BBF7C0399}"/>
              </a:ext>
            </a:extLst>
          </p:cNvPr>
          <p:cNvSpPr/>
          <p:nvPr/>
        </p:nvSpPr>
        <p:spPr>
          <a:xfrm>
            <a:off x="7162802" y="1616149"/>
            <a:ext cx="623776" cy="37745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5DF080-D006-6A4F-8DF6-06218155ABCA}"/>
              </a:ext>
            </a:extLst>
          </p:cNvPr>
          <p:cNvSpPr/>
          <p:nvPr/>
        </p:nvSpPr>
        <p:spPr>
          <a:xfrm>
            <a:off x="5337546" y="4019111"/>
            <a:ext cx="623776" cy="22647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B4C67B-682B-0D42-8F64-12538182B57B}"/>
              </a:ext>
            </a:extLst>
          </p:cNvPr>
          <p:cNvCxnSpPr/>
          <p:nvPr/>
        </p:nvCxnSpPr>
        <p:spPr>
          <a:xfrm flipV="1">
            <a:off x="616690" y="978195"/>
            <a:ext cx="0" cy="518868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FE7A61-FE6E-CE45-8707-368FC692DF70}"/>
              </a:ext>
            </a:extLst>
          </p:cNvPr>
          <p:cNvSpPr txBox="1"/>
          <p:nvPr/>
        </p:nvSpPr>
        <p:spPr>
          <a:xfrm rot="16200000">
            <a:off x="-207802" y="3231177"/>
            <a:ext cx="1187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2120C-E8A9-D043-A13B-EAF0F365ED71}"/>
              </a:ext>
            </a:extLst>
          </p:cNvPr>
          <p:cNvSpPr txBox="1"/>
          <p:nvPr/>
        </p:nvSpPr>
        <p:spPr>
          <a:xfrm>
            <a:off x="255182" y="584791"/>
            <a:ext cx="678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high 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DCEE91-7702-9C4E-B596-35A53499D4BB}"/>
              </a:ext>
            </a:extLst>
          </p:cNvPr>
          <p:cNvSpPr txBox="1"/>
          <p:nvPr/>
        </p:nvSpPr>
        <p:spPr>
          <a:xfrm>
            <a:off x="279992" y="6181061"/>
            <a:ext cx="609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low 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7F55BF-E911-0047-BFA7-E81D3FA1FEA9}"/>
              </a:ext>
            </a:extLst>
          </p:cNvPr>
          <p:cNvSpPr txBox="1"/>
          <p:nvPr/>
        </p:nvSpPr>
        <p:spPr>
          <a:xfrm rot="16200000">
            <a:off x="981941" y="2082861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olivine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294818C-05FF-F746-8BC5-DB033732BDA2}"/>
              </a:ext>
            </a:extLst>
          </p:cNvPr>
          <p:cNvSpPr txBox="1"/>
          <p:nvPr/>
        </p:nvSpPr>
        <p:spPr>
          <a:xfrm rot="16200000">
            <a:off x="1754177" y="274562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pyroxene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573C715-81C1-2A4E-9ECA-CCD9DC4B70A6}"/>
              </a:ext>
            </a:extLst>
          </p:cNvPr>
          <p:cNvSpPr txBox="1"/>
          <p:nvPr/>
        </p:nvSpPr>
        <p:spPr>
          <a:xfrm rot="16200000">
            <a:off x="2591793" y="3383577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amphibole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1465400-2F19-9242-97E8-A5B5011CFA5C}"/>
              </a:ext>
            </a:extLst>
          </p:cNvPr>
          <p:cNvSpPr txBox="1"/>
          <p:nvPr/>
        </p:nvSpPr>
        <p:spPr>
          <a:xfrm rot="16200000">
            <a:off x="3651768" y="404634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biotite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A9851A2-1B62-CA4E-9F0D-BC7E7305672A}"/>
              </a:ext>
            </a:extLst>
          </p:cNvPr>
          <p:cNvSpPr txBox="1"/>
          <p:nvPr/>
        </p:nvSpPr>
        <p:spPr>
          <a:xfrm rot="16200000">
            <a:off x="4553003" y="506352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quartz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08AE805-6515-2C47-81DE-DF5AED717999}"/>
              </a:ext>
            </a:extLst>
          </p:cNvPr>
          <p:cNvSpPr txBox="1"/>
          <p:nvPr/>
        </p:nvSpPr>
        <p:spPr>
          <a:xfrm rot="16200000">
            <a:off x="5120067" y="507769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K-feldspar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2FE6B36-D397-9244-98F1-83EFA6791644}"/>
              </a:ext>
            </a:extLst>
          </p:cNvPr>
          <p:cNvSpPr txBox="1"/>
          <p:nvPr/>
        </p:nvSpPr>
        <p:spPr>
          <a:xfrm rot="16200000">
            <a:off x="5869151" y="5088331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muscovite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43B5434-3A8A-4B48-BF0A-3CE98147B535}"/>
              </a:ext>
            </a:extLst>
          </p:cNvPr>
          <p:cNvSpPr txBox="1"/>
          <p:nvPr/>
        </p:nvSpPr>
        <p:spPr>
          <a:xfrm rot="16200000">
            <a:off x="6898157" y="3238265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plagioclase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982A4D5-C5D6-5B4D-B258-2BFA08A0F005}"/>
              </a:ext>
            </a:extLst>
          </p:cNvPr>
          <p:cNvSpPr txBox="1"/>
          <p:nvPr/>
        </p:nvSpPr>
        <p:spPr>
          <a:xfrm>
            <a:off x="7733414" y="120502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Ca-rich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802562F-7470-E24C-919E-933AB120EB77}"/>
              </a:ext>
            </a:extLst>
          </p:cNvPr>
          <p:cNvSpPr txBox="1"/>
          <p:nvPr/>
        </p:nvSpPr>
        <p:spPr>
          <a:xfrm>
            <a:off x="7747591" y="550412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Na-rich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1B3746-D951-534E-938B-CB64E1B94EE4}"/>
              </a:ext>
            </a:extLst>
          </p:cNvPr>
          <p:cNvSpPr txBox="1"/>
          <p:nvPr/>
        </p:nvSpPr>
        <p:spPr>
          <a:xfrm>
            <a:off x="1084521" y="4795284"/>
            <a:ext cx="173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discontinuous series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60B1781-F777-AF4D-83B1-39066948B887}"/>
              </a:ext>
            </a:extLst>
          </p:cNvPr>
          <p:cNvSpPr txBox="1"/>
          <p:nvPr/>
        </p:nvSpPr>
        <p:spPr>
          <a:xfrm rot="16200000">
            <a:off x="7570151" y="3298517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continuous series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E6CCA076-6998-3443-BD19-CEDF9D3B0011}"/>
              </a:ext>
            </a:extLst>
          </p:cNvPr>
          <p:cNvSpPr/>
          <p:nvPr/>
        </p:nvSpPr>
        <p:spPr>
          <a:xfrm rot="7541529">
            <a:off x="2240632" y="2669561"/>
            <a:ext cx="272315" cy="3979596"/>
          </a:xfrm>
          <a:prstGeom prst="rightBrace">
            <a:avLst>
              <a:gd name="adj1" fmla="val 8333"/>
              <a:gd name="adj2" fmla="val 5089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7D8C15D3-7671-BA4E-91C4-6371CF0B5B73}"/>
              </a:ext>
            </a:extLst>
          </p:cNvPr>
          <p:cNvSpPr/>
          <p:nvPr/>
        </p:nvSpPr>
        <p:spPr>
          <a:xfrm rot="16200000" flipH="1">
            <a:off x="6098889" y="3366325"/>
            <a:ext cx="3772328" cy="233912"/>
          </a:xfrm>
          <a:prstGeom prst="rightArrow">
            <a:avLst>
              <a:gd name="adj1" fmla="val 50000"/>
              <a:gd name="adj2" fmla="val 13603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692373B2-9EA2-7248-B855-C12FCD8391D1}"/>
              </a:ext>
            </a:extLst>
          </p:cNvPr>
          <p:cNvSpPr/>
          <p:nvPr/>
        </p:nvSpPr>
        <p:spPr>
          <a:xfrm rot="13377261" flipH="1">
            <a:off x="1710170" y="1369207"/>
            <a:ext cx="458590" cy="269146"/>
          </a:xfrm>
          <a:prstGeom prst="rightArrow">
            <a:avLst>
              <a:gd name="adj1" fmla="val 37881"/>
              <a:gd name="adj2" fmla="val 891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011D30DE-640C-3641-AB65-FF0BBB08F249}"/>
              </a:ext>
            </a:extLst>
          </p:cNvPr>
          <p:cNvSpPr/>
          <p:nvPr/>
        </p:nvSpPr>
        <p:spPr>
          <a:xfrm rot="13377261" flipH="1">
            <a:off x="2574951" y="1968174"/>
            <a:ext cx="458590" cy="269146"/>
          </a:xfrm>
          <a:prstGeom prst="rightArrow">
            <a:avLst>
              <a:gd name="adj1" fmla="val 37881"/>
              <a:gd name="adj2" fmla="val 891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4DA9135-B077-924C-AFA9-BA12258B281B}"/>
              </a:ext>
            </a:extLst>
          </p:cNvPr>
          <p:cNvSpPr/>
          <p:nvPr/>
        </p:nvSpPr>
        <p:spPr>
          <a:xfrm rot="13377261" flipH="1">
            <a:off x="3489351" y="2712453"/>
            <a:ext cx="458590" cy="269146"/>
          </a:xfrm>
          <a:prstGeom prst="rightArrow">
            <a:avLst>
              <a:gd name="adj1" fmla="val 37881"/>
              <a:gd name="adj2" fmla="val 891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5986B0-D8C1-3347-93EA-5D8243BEE770}"/>
              </a:ext>
            </a:extLst>
          </p:cNvPr>
          <p:cNvSpPr/>
          <p:nvPr/>
        </p:nvSpPr>
        <p:spPr>
          <a:xfrm>
            <a:off x="2270401" y="214055"/>
            <a:ext cx="4863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⠠⠃⠪⠑⠝⠄⠎⠀⠠⠗⠂⠉⠰⠝⠀⠠⠎⠻⠊⠑⠎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91E0DA-5523-094D-AA6A-34B9C0FA83E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1507D-3FC3-C84C-A271-AF7CE5F0B984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AFB6F5-1A98-DD41-936E-52CCE6D65023}"/>
              </a:ext>
            </a:extLst>
          </p:cNvPr>
          <p:cNvSpPr/>
          <p:nvPr/>
        </p:nvSpPr>
        <p:spPr>
          <a:xfrm>
            <a:off x="1031360" y="1105786"/>
            <a:ext cx="623776" cy="22647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57B4422-C45A-0D49-BD1A-0A7DAD2B857A}"/>
              </a:ext>
            </a:extLst>
          </p:cNvPr>
          <p:cNvSpPr/>
          <p:nvPr/>
        </p:nvSpPr>
        <p:spPr>
          <a:xfrm>
            <a:off x="1928035" y="1736651"/>
            <a:ext cx="623776" cy="22647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5AFACA5-B3F0-EE43-AB51-B79E54E2191D}"/>
              </a:ext>
            </a:extLst>
          </p:cNvPr>
          <p:cNvSpPr/>
          <p:nvPr/>
        </p:nvSpPr>
        <p:spPr>
          <a:xfrm>
            <a:off x="2821171" y="2342707"/>
            <a:ext cx="623776" cy="22647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33B4676-768E-C34A-8906-18070046233F}"/>
              </a:ext>
            </a:extLst>
          </p:cNvPr>
          <p:cNvSpPr/>
          <p:nvPr/>
        </p:nvSpPr>
        <p:spPr>
          <a:xfrm>
            <a:off x="3661143" y="3129516"/>
            <a:ext cx="623776" cy="22647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B46606E-5B2F-4B41-AFAA-0182D1A7808E}"/>
              </a:ext>
            </a:extLst>
          </p:cNvPr>
          <p:cNvSpPr/>
          <p:nvPr/>
        </p:nvSpPr>
        <p:spPr>
          <a:xfrm>
            <a:off x="4596811" y="3799366"/>
            <a:ext cx="623776" cy="24880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42BC6B5-3157-5A47-A930-D2FE325751F7}"/>
              </a:ext>
            </a:extLst>
          </p:cNvPr>
          <p:cNvSpPr/>
          <p:nvPr/>
        </p:nvSpPr>
        <p:spPr>
          <a:xfrm>
            <a:off x="6088913" y="3792277"/>
            <a:ext cx="623776" cy="24880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91B2719-5DCB-A243-8B8A-370BBF7C0399}"/>
              </a:ext>
            </a:extLst>
          </p:cNvPr>
          <p:cNvSpPr/>
          <p:nvPr/>
        </p:nvSpPr>
        <p:spPr>
          <a:xfrm>
            <a:off x="7162802" y="1616149"/>
            <a:ext cx="623776" cy="37745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5DF080-D006-6A4F-8DF6-06218155ABCA}"/>
              </a:ext>
            </a:extLst>
          </p:cNvPr>
          <p:cNvSpPr/>
          <p:nvPr/>
        </p:nvSpPr>
        <p:spPr>
          <a:xfrm>
            <a:off x="5337546" y="3795823"/>
            <a:ext cx="623776" cy="24880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B4C67B-682B-0D42-8F64-12538182B57B}"/>
              </a:ext>
            </a:extLst>
          </p:cNvPr>
          <p:cNvCxnSpPr/>
          <p:nvPr/>
        </p:nvCxnSpPr>
        <p:spPr>
          <a:xfrm flipV="1">
            <a:off x="616690" y="978195"/>
            <a:ext cx="0" cy="518868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FE7A61-FE6E-CE45-8707-368FC692DF70}"/>
              </a:ext>
            </a:extLst>
          </p:cNvPr>
          <p:cNvSpPr txBox="1"/>
          <p:nvPr/>
        </p:nvSpPr>
        <p:spPr>
          <a:xfrm rot="16200000">
            <a:off x="-963774" y="3154235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⠠⠞⠑⠍⠏⠻⠁⠞⠥⠗⠑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2120C-E8A9-D043-A13B-EAF0F365ED71}"/>
              </a:ext>
            </a:extLst>
          </p:cNvPr>
          <p:cNvSpPr txBox="1"/>
          <p:nvPr/>
        </p:nvSpPr>
        <p:spPr>
          <a:xfrm>
            <a:off x="74429" y="552893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⠓⠊⠣⠀⠠⠞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DCEE91-7702-9C4E-B596-35A53499D4BB}"/>
              </a:ext>
            </a:extLst>
          </p:cNvPr>
          <p:cNvSpPr txBox="1"/>
          <p:nvPr/>
        </p:nvSpPr>
        <p:spPr>
          <a:xfrm>
            <a:off x="194932" y="6212959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⠇⠪⠀⠠⠞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7F55BF-E911-0047-BFA7-E81D3FA1FEA9}"/>
              </a:ext>
            </a:extLst>
          </p:cNvPr>
          <p:cNvSpPr txBox="1"/>
          <p:nvPr/>
        </p:nvSpPr>
        <p:spPr>
          <a:xfrm rot="16200000">
            <a:off x="567566" y="2005918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⠕⠇⠊⠧⠔⠑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294818C-05FF-F746-8BC5-DB033732BDA2}"/>
              </a:ext>
            </a:extLst>
          </p:cNvPr>
          <p:cNvSpPr txBox="1"/>
          <p:nvPr/>
        </p:nvSpPr>
        <p:spPr>
          <a:xfrm rot="16200000">
            <a:off x="1342206" y="2668681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⠏⠽⠗⠕⠭⠢⠑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573C715-81C1-2A4E-9ECA-CCD9DC4B70A6}"/>
              </a:ext>
            </a:extLst>
          </p:cNvPr>
          <p:cNvSpPr txBox="1"/>
          <p:nvPr/>
        </p:nvSpPr>
        <p:spPr>
          <a:xfrm rot="16200000">
            <a:off x="2044419" y="3253471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⠁⠍⠏⠓⠊⠃⠕⠇⠑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1465400-2F19-9242-97E8-A5B5011CFA5C}"/>
              </a:ext>
            </a:extLst>
          </p:cNvPr>
          <p:cNvSpPr txBox="1"/>
          <p:nvPr/>
        </p:nvSpPr>
        <p:spPr>
          <a:xfrm rot="16200000">
            <a:off x="3110755" y="3969397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⠃⠊⠕⠞⠊⠞⠑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A9851A2-1B62-CA4E-9F0D-BC7E7305672A}"/>
              </a:ext>
            </a:extLst>
          </p:cNvPr>
          <p:cNvSpPr txBox="1"/>
          <p:nvPr/>
        </p:nvSpPr>
        <p:spPr>
          <a:xfrm rot="16200000">
            <a:off x="4244425" y="4986579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⠟⠥⠜⠞⠵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08AE805-6515-2C47-81DE-DF5AED717999}"/>
              </a:ext>
            </a:extLst>
          </p:cNvPr>
          <p:cNvSpPr txBox="1"/>
          <p:nvPr/>
        </p:nvSpPr>
        <p:spPr>
          <a:xfrm rot="16200000">
            <a:off x="4435211" y="4926328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⠠⠅⠤⠋⠑⠇⠙⠎⠏⠜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2FE6B36-D397-9244-98F1-83EFA6791644}"/>
              </a:ext>
            </a:extLst>
          </p:cNvPr>
          <p:cNvSpPr txBox="1"/>
          <p:nvPr/>
        </p:nvSpPr>
        <p:spPr>
          <a:xfrm rot="16200000">
            <a:off x="5280262" y="4830635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⠍⠥⠎⠉⠕⠧⠊⠞⠑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43B5434-3A8A-4B48-BF0A-3CE98147B535}"/>
              </a:ext>
            </a:extLst>
          </p:cNvPr>
          <p:cNvSpPr txBox="1"/>
          <p:nvPr/>
        </p:nvSpPr>
        <p:spPr>
          <a:xfrm rot="16200000">
            <a:off x="6184498" y="3278281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⠏⠇⠁⠛⠊⠕⠉⠇⠁⠎⠑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982A4D5-C5D6-5B4D-B258-2BFA08A0F005}"/>
              </a:ext>
            </a:extLst>
          </p:cNvPr>
          <p:cNvSpPr txBox="1"/>
          <p:nvPr/>
        </p:nvSpPr>
        <p:spPr>
          <a:xfrm>
            <a:off x="7378346" y="1141228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⠠⠉⠁⠤⠗⠊⠡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802562F-7470-E24C-919E-933AB120EB77}"/>
              </a:ext>
            </a:extLst>
          </p:cNvPr>
          <p:cNvSpPr txBox="1"/>
          <p:nvPr/>
        </p:nvSpPr>
        <p:spPr>
          <a:xfrm>
            <a:off x="7332921" y="5408428"/>
            <a:ext cx="1970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⠠⠝⠁⠤⠗⠊⠡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1B3746-D951-534E-938B-CB64E1B94EE4}"/>
              </a:ext>
            </a:extLst>
          </p:cNvPr>
          <p:cNvSpPr txBox="1"/>
          <p:nvPr/>
        </p:nvSpPr>
        <p:spPr>
          <a:xfrm>
            <a:off x="829341" y="5039833"/>
            <a:ext cx="2434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⠙⠊⠎⠒⠞⠔⠥⠳⠎⠀⠎⠻⠊⠑⠎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60B1781-F777-AF4D-83B1-39066948B887}"/>
              </a:ext>
            </a:extLst>
          </p:cNvPr>
          <p:cNvSpPr txBox="1"/>
          <p:nvPr/>
        </p:nvSpPr>
        <p:spPr>
          <a:xfrm rot="16200000">
            <a:off x="6732839" y="3227638"/>
            <a:ext cx="3323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⠉⠕⠝⠞⠔⠥⠳⠎⠀⠎⠻⠊⠑⠎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88BF0730-3B72-DA41-A144-7300AFCD46ED}"/>
              </a:ext>
            </a:extLst>
          </p:cNvPr>
          <p:cNvSpPr/>
          <p:nvPr/>
        </p:nvSpPr>
        <p:spPr>
          <a:xfrm rot="7541529">
            <a:off x="2240632" y="2669561"/>
            <a:ext cx="272315" cy="3979596"/>
          </a:xfrm>
          <a:prstGeom prst="rightBrace">
            <a:avLst>
              <a:gd name="adj1" fmla="val 8333"/>
              <a:gd name="adj2" fmla="val 5089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5CAF9B6D-C94B-5A49-97B2-B73F665FA390}"/>
              </a:ext>
            </a:extLst>
          </p:cNvPr>
          <p:cNvSpPr/>
          <p:nvPr/>
        </p:nvSpPr>
        <p:spPr>
          <a:xfrm rot="16200000" flipH="1">
            <a:off x="6098889" y="3366325"/>
            <a:ext cx="3772328" cy="233912"/>
          </a:xfrm>
          <a:prstGeom prst="rightArrow">
            <a:avLst>
              <a:gd name="adj1" fmla="val 50000"/>
              <a:gd name="adj2" fmla="val 13603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169EC9D0-4207-864C-B4AE-394ECA0CE60F}"/>
              </a:ext>
            </a:extLst>
          </p:cNvPr>
          <p:cNvSpPr/>
          <p:nvPr/>
        </p:nvSpPr>
        <p:spPr>
          <a:xfrm rot="13377261" flipH="1">
            <a:off x="1710170" y="1369207"/>
            <a:ext cx="458590" cy="269146"/>
          </a:xfrm>
          <a:prstGeom prst="rightArrow">
            <a:avLst>
              <a:gd name="adj1" fmla="val 37881"/>
              <a:gd name="adj2" fmla="val 891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61E4EC80-67E8-344B-8248-BAC00EB1BB7F}"/>
              </a:ext>
            </a:extLst>
          </p:cNvPr>
          <p:cNvSpPr/>
          <p:nvPr/>
        </p:nvSpPr>
        <p:spPr>
          <a:xfrm rot="13377261" flipH="1">
            <a:off x="2574951" y="1968174"/>
            <a:ext cx="458590" cy="269146"/>
          </a:xfrm>
          <a:prstGeom prst="rightArrow">
            <a:avLst>
              <a:gd name="adj1" fmla="val 37881"/>
              <a:gd name="adj2" fmla="val 891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AD28D367-B408-A141-8250-FAF5C10F65B1}"/>
              </a:ext>
            </a:extLst>
          </p:cNvPr>
          <p:cNvSpPr/>
          <p:nvPr/>
        </p:nvSpPr>
        <p:spPr>
          <a:xfrm rot="13377261" flipH="1">
            <a:off x="3489351" y="2712453"/>
            <a:ext cx="458590" cy="269146"/>
          </a:xfrm>
          <a:prstGeom prst="rightArrow">
            <a:avLst>
              <a:gd name="adj1" fmla="val 37881"/>
              <a:gd name="adj2" fmla="val 891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5986B0-D8C1-3347-93EA-5D8243BEE770}"/>
              </a:ext>
            </a:extLst>
          </p:cNvPr>
          <p:cNvSpPr/>
          <p:nvPr/>
        </p:nvSpPr>
        <p:spPr>
          <a:xfrm>
            <a:off x="3365554" y="224688"/>
            <a:ext cx="2745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Bowen’s Reaction Series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91E0DA-5523-094D-AA6A-34B9C0FA83E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1507D-3FC3-C84C-A271-AF7CE5F0B984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AFB6F5-1A98-DD41-936E-52CCE6D65023}"/>
              </a:ext>
            </a:extLst>
          </p:cNvPr>
          <p:cNvSpPr/>
          <p:nvPr/>
        </p:nvSpPr>
        <p:spPr>
          <a:xfrm>
            <a:off x="1031360" y="1105786"/>
            <a:ext cx="623776" cy="22647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57B4422-C45A-0D49-BD1A-0A7DAD2B857A}"/>
              </a:ext>
            </a:extLst>
          </p:cNvPr>
          <p:cNvSpPr/>
          <p:nvPr/>
        </p:nvSpPr>
        <p:spPr>
          <a:xfrm>
            <a:off x="1928035" y="1736651"/>
            <a:ext cx="623776" cy="22647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5AFACA5-B3F0-EE43-AB51-B79E54E2191D}"/>
              </a:ext>
            </a:extLst>
          </p:cNvPr>
          <p:cNvSpPr/>
          <p:nvPr/>
        </p:nvSpPr>
        <p:spPr>
          <a:xfrm>
            <a:off x="2821171" y="2342707"/>
            <a:ext cx="623776" cy="22647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33B4676-768E-C34A-8906-18070046233F}"/>
              </a:ext>
            </a:extLst>
          </p:cNvPr>
          <p:cNvSpPr/>
          <p:nvPr/>
        </p:nvSpPr>
        <p:spPr>
          <a:xfrm>
            <a:off x="3661143" y="3129516"/>
            <a:ext cx="623776" cy="22647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B46606E-5B2F-4B41-AFAA-0182D1A7808E}"/>
              </a:ext>
            </a:extLst>
          </p:cNvPr>
          <p:cNvSpPr/>
          <p:nvPr/>
        </p:nvSpPr>
        <p:spPr>
          <a:xfrm>
            <a:off x="4596811" y="4022654"/>
            <a:ext cx="623776" cy="22647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42BC6B5-3157-5A47-A930-D2FE325751F7}"/>
              </a:ext>
            </a:extLst>
          </p:cNvPr>
          <p:cNvSpPr/>
          <p:nvPr/>
        </p:nvSpPr>
        <p:spPr>
          <a:xfrm>
            <a:off x="6088913" y="4015565"/>
            <a:ext cx="623776" cy="22647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91B2719-5DCB-A243-8B8A-370BBF7C0399}"/>
              </a:ext>
            </a:extLst>
          </p:cNvPr>
          <p:cNvSpPr/>
          <p:nvPr/>
        </p:nvSpPr>
        <p:spPr>
          <a:xfrm>
            <a:off x="7162802" y="1616149"/>
            <a:ext cx="623776" cy="37745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5DF080-D006-6A4F-8DF6-06218155ABCA}"/>
              </a:ext>
            </a:extLst>
          </p:cNvPr>
          <p:cNvSpPr/>
          <p:nvPr/>
        </p:nvSpPr>
        <p:spPr>
          <a:xfrm>
            <a:off x="5337546" y="4019111"/>
            <a:ext cx="623776" cy="22647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7D8C15D3-7671-BA4E-91C4-6371CF0B5B73}"/>
              </a:ext>
            </a:extLst>
          </p:cNvPr>
          <p:cNvSpPr/>
          <p:nvPr/>
        </p:nvSpPr>
        <p:spPr>
          <a:xfrm rot="16200000" flipH="1">
            <a:off x="6098889" y="3366325"/>
            <a:ext cx="3772328" cy="233912"/>
          </a:xfrm>
          <a:prstGeom prst="rightArrow">
            <a:avLst>
              <a:gd name="adj1" fmla="val 50000"/>
              <a:gd name="adj2" fmla="val 13603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692373B2-9EA2-7248-B855-C12FCD8391D1}"/>
              </a:ext>
            </a:extLst>
          </p:cNvPr>
          <p:cNvSpPr/>
          <p:nvPr/>
        </p:nvSpPr>
        <p:spPr>
          <a:xfrm rot="13377261" flipH="1">
            <a:off x="1710170" y="1369207"/>
            <a:ext cx="458590" cy="269146"/>
          </a:xfrm>
          <a:prstGeom prst="rightArrow">
            <a:avLst>
              <a:gd name="adj1" fmla="val 37881"/>
              <a:gd name="adj2" fmla="val 891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011D30DE-640C-3641-AB65-FF0BBB08F249}"/>
              </a:ext>
            </a:extLst>
          </p:cNvPr>
          <p:cNvSpPr/>
          <p:nvPr/>
        </p:nvSpPr>
        <p:spPr>
          <a:xfrm rot="13377261" flipH="1">
            <a:off x="2574951" y="1968174"/>
            <a:ext cx="458590" cy="269146"/>
          </a:xfrm>
          <a:prstGeom prst="rightArrow">
            <a:avLst>
              <a:gd name="adj1" fmla="val 37881"/>
              <a:gd name="adj2" fmla="val 891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4DA9135-B077-924C-AFA9-BA12258B281B}"/>
              </a:ext>
            </a:extLst>
          </p:cNvPr>
          <p:cNvSpPr/>
          <p:nvPr/>
        </p:nvSpPr>
        <p:spPr>
          <a:xfrm rot="13377261" flipH="1">
            <a:off x="3489351" y="2712453"/>
            <a:ext cx="458590" cy="269146"/>
          </a:xfrm>
          <a:prstGeom prst="rightArrow">
            <a:avLst>
              <a:gd name="adj1" fmla="val 37881"/>
              <a:gd name="adj2" fmla="val 891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165</TotalTime>
  <Words>44</Words>
  <Application>Microsoft Macintosh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30</cp:revision>
  <cp:lastPrinted>2020-01-17T19:33:52Z</cp:lastPrinted>
  <dcterms:created xsi:type="dcterms:W3CDTF">2019-12-06T02:24:42Z</dcterms:created>
  <dcterms:modified xsi:type="dcterms:W3CDTF">2020-07-23T15:20:30Z</dcterms:modified>
</cp:coreProperties>
</file>