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-31901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77"/>
          <a:stretch/>
        </p:blipFill>
        <p:spPr>
          <a:xfrm>
            <a:off x="21266" y="7045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74429" y="85058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104707" y="388325"/>
            <a:ext cx="412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Tectonic Plates (with continents)</a:t>
            </a:r>
          </a:p>
        </p:txBody>
      </p:sp>
    </p:spTree>
    <p:extLst>
      <p:ext uri="{BB962C8B-B14F-4D97-AF65-F5344CB8AC3E}">
        <p14:creationId xmlns:p14="http://schemas.microsoft.com/office/powerpoint/2010/main" val="26377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-31901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77"/>
          <a:stretch/>
        </p:blipFill>
        <p:spPr>
          <a:xfrm>
            <a:off x="21266" y="7045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74429" y="85058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988827" y="207570"/>
            <a:ext cx="744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⠠⠞⠑⠉⠞⠕⠝⠊⠉⠀⠠⠏⠇⠁⠞⠑⠎⠀⠐⠣⠾⠀⠉⠕⠝⠞⠔⠢⠞⠎⠐⠜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-31901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2F60B2-615A-7242-BE94-719A6D47F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77"/>
          <a:stretch/>
        </p:blipFill>
        <p:spPr>
          <a:xfrm>
            <a:off x="21266" y="7045"/>
            <a:ext cx="9144000" cy="6596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CD2357-56F2-B04F-8C7A-4BC6BA1E6C97}"/>
              </a:ext>
            </a:extLst>
          </p:cNvPr>
          <p:cNvSpPr/>
          <p:nvPr/>
        </p:nvSpPr>
        <p:spPr>
          <a:xfrm>
            <a:off x="74429" y="85058"/>
            <a:ext cx="8048846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276</TotalTime>
  <Words>10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31</cp:revision>
  <cp:lastPrinted>2020-01-28T19:33:13Z</cp:lastPrinted>
  <dcterms:created xsi:type="dcterms:W3CDTF">2019-12-06T02:24:42Z</dcterms:created>
  <dcterms:modified xsi:type="dcterms:W3CDTF">2020-07-23T15:21:16Z</dcterms:modified>
</cp:coreProperties>
</file>