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0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FC97316B-D148-6442-8DA8-0531FE5CEB85}"/>
              </a:ext>
            </a:extLst>
          </p:cNvPr>
          <p:cNvSpPr/>
          <p:nvPr/>
        </p:nvSpPr>
        <p:spPr>
          <a:xfrm>
            <a:off x="1254642" y="2796363"/>
            <a:ext cx="212651" cy="499730"/>
          </a:xfrm>
          <a:custGeom>
            <a:avLst/>
            <a:gdLst>
              <a:gd name="connsiteX0" fmla="*/ 63795 w 212651"/>
              <a:gd name="connsiteY0" fmla="*/ 0 h 499730"/>
              <a:gd name="connsiteX1" fmla="*/ 159488 w 212651"/>
              <a:gd name="connsiteY1" fmla="*/ 138223 h 499730"/>
              <a:gd name="connsiteX2" fmla="*/ 212651 w 212651"/>
              <a:gd name="connsiteY2" fmla="*/ 489097 h 499730"/>
              <a:gd name="connsiteX3" fmla="*/ 85060 w 212651"/>
              <a:gd name="connsiteY3" fmla="*/ 499730 h 499730"/>
              <a:gd name="connsiteX4" fmla="*/ 85060 w 212651"/>
              <a:gd name="connsiteY4" fmla="*/ 350874 h 499730"/>
              <a:gd name="connsiteX5" fmla="*/ 0 w 212651"/>
              <a:gd name="connsiteY5" fmla="*/ 255181 h 499730"/>
              <a:gd name="connsiteX6" fmla="*/ 53163 w 212651"/>
              <a:gd name="connsiteY6" fmla="*/ 202018 h 499730"/>
              <a:gd name="connsiteX7" fmla="*/ 53163 w 212651"/>
              <a:gd name="connsiteY7" fmla="*/ 202018 h 499730"/>
              <a:gd name="connsiteX8" fmla="*/ 63795 w 212651"/>
              <a:gd name="connsiteY8" fmla="*/ 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51" h="499730">
                <a:moveTo>
                  <a:pt x="63795" y="0"/>
                </a:moveTo>
                <a:lnTo>
                  <a:pt x="159488" y="138223"/>
                </a:lnTo>
                <a:lnTo>
                  <a:pt x="212651" y="489097"/>
                </a:lnTo>
                <a:lnTo>
                  <a:pt x="85060" y="499730"/>
                </a:lnTo>
                <a:lnTo>
                  <a:pt x="85060" y="350874"/>
                </a:lnTo>
                <a:lnTo>
                  <a:pt x="0" y="255181"/>
                </a:lnTo>
                <a:lnTo>
                  <a:pt x="53163" y="202018"/>
                </a:lnTo>
                <a:lnTo>
                  <a:pt x="53163" y="202018"/>
                </a:lnTo>
                <a:lnTo>
                  <a:pt x="63795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95068"/>
            <a:ext cx="38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77"/>
          <a:stretch/>
        </p:blipFill>
        <p:spPr>
          <a:xfrm>
            <a:off x="0" y="0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0" y="276447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456661" y="377693"/>
            <a:ext cx="6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Tectonic Plates (without continents)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E6AE5-5874-CF42-9556-ADFACB4CE649}"/>
              </a:ext>
            </a:extLst>
          </p:cNvPr>
          <p:cNvSpPr/>
          <p:nvPr/>
        </p:nvSpPr>
        <p:spPr>
          <a:xfrm>
            <a:off x="2115187" y="188343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D1E0B-4E02-E649-9491-FAB565C9FC23}"/>
              </a:ext>
            </a:extLst>
          </p:cNvPr>
          <p:cNvSpPr/>
          <p:nvPr/>
        </p:nvSpPr>
        <p:spPr>
          <a:xfrm>
            <a:off x="4966033" y="202165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Eurasian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CEAAE-7075-CB45-8204-8B941BA27DA9}"/>
              </a:ext>
            </a:extLst>
          </p:cNvPr>
          <p:cNvSpPr/>
          <p:nvPr/>
        </p:nvSpPr>
        <p:spPr>
          <a:xfrm>
            <a:off x="4651239" y="427575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African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E895D-B6B0-3C4C-9DA9-A3CF7D6B37E0}"/>
              </a:ext>
            </a:extLst>
          </p:cNvPr>
          <p:cNvSpPr/>
          <p:nvPr/>
        </p:nvSpPr>
        <p:spPr>
          <a:xfrm>
            <a:off x="7004704" y="4839280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Australian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B6C6-AEEB-6F4E-B08A-EF7A81B5896E}"/>
              </a:ext>
            </a:extLst>
          </p:cNvPr>
          <p:cNvSpPr/>
          <p:nvPr/>
        </p:nvSpPr>
        <p:spPr>
          <a:xfrm>
            <a:off x="5682285" y="5966332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Antarctic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A0AEF-8776-5544-8694-91CF1B9DFC3D}"/>
              </a:ext>
            </a:extLst>
          </p:cNvPr>
          <p:cNvSpPr/>
          <p:nvPr/>
        </p:nvSpPr>
        <p:spPr>
          <a:xfrm>
            <a:off x="584789" y="4222599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Pacific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3BADEA-DE1C-8C46-AAD2-0644BD2E94DC}"/>
              </a:ext>
            </a:extLst>
          </p:cNvPr>
          <p:cNvSpPr/>
          <p:nvPr/>
        </p:nvSpPr>
        <p:spPr>
          <a:xfrm>
            <a:off x="7931890" y="1468761"/>
            <a:ext cx="1339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N. Amer.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0BC3F-294B-FA4B-9240-30F528172409}"/>
              </a:ext>
            </a:extLst>
          </p:cNvPr>
          <p:cNvSpPr/>
          <p:nvPr/>
        </p:nvSpPr>
        <p:spPr>
          <a:xfrm>
            <a:off x="2891115" y="4690426"/>
            <a:ext cx="1351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South American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FDF41-3AFC-A944-9F67-A2BB39342167}"/>
              </a:ext>
            </a:extLst>
          </p:cNvPr>
          <p:cNvSpPr/>
          <p:nvPr/>
        </p:nvSpPr>
        <p:spPr>
          <a:xfrm>
            <a:off x="8362415" y="3386167"/>
            <a:ext cx="1058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Pacific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7EB7A3-AB43-4F40-8B37-1EE9D40E8BF9}"/>
              </a:ext>
            </a:extLst>
          </p:cNvPr>
          <p:cNvSpPr/>
          <p:nvPr/>
        </p:nvSpPr>
        <p:spPr>
          <a:xfrm>
            <a:off x="0" y="1638881"/>
            <a:ext cx="925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Juan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 Fuca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5FDF4-9113-1349-9A4E-AD109D61A770}"/>
              </a:ext>
            </a:extLst>
          </p:cNvPr>
          <p:cNvSpPr/>
          <p:nvPr/>
        </p:nvSpPr>
        <p:spPr>
          <a:xfrm>
            <a:off x="881481" y="5083833"/>
            <a:ext cx="1649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Nazca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B7FF13-107F-BF44-B5B6-1CC1E3C6FDBF}"/>
              </a:ext>
            </a:extLst>
          </p:cNvPr>
          <p:cNvCxnSpPr>
            <a:cxnSpLocks/>
          </p:cNvCxnSpPr>
          <p:nvPr/>
        </p:nvCxnSpPr>
        <p:spPr>
          <a:xfrm flipV="1">
            <a:off x="1573619" y="4841358"/>
            <a:ext cx="513907" cy="347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4A94CE5-7AC4-4E47-BB8C-261C4AAA5496}"/>
              </a:ext>
            </a:extLst>
          </p:cNvPr>
          <p:cNvSpPr/>
          <p:nvPr/>
        </p:nvSpPr>
        <p:spPr>
          <a:xfrm>
            <a:off x="6957461" y="3040905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Philippine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6A27BD-BD92-A24F-880B-E4D1D6076355}"/>
              </a:ext>
            </a:extLst>
          </p:cNvPr>
          <p:cNvSpPr/>
          <p:nvPr/>
        </p:nvSpPr>
        <p:spPr>
          <a:xfrm>
            <a:off x="2125529" y="3115330"/>
            <a:ext cx="101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Caribbean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5D443E-35A9-0B4C-A03F-1983A6002E3B}"/>
              </a:ext>
            </a:extLst>
          </p:cNvPr>
          <p:cNvSpPr/>
          <p:nvPr/>
        </p:nvSpPr>
        <p:spPr>
          <a:xfrm>
            <a:off x="5645382" y="278719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CBAC10-C060-0F4E-9619-23E6D8663251}"/>
              </a:ext>
            </a:extLst>
          </p:cNvPr>
          <p:cNvCxnSpPr>
            <a:cxnSpLocks/>
          </p:cNvCxnSpPr>
          <p:nvPr/>
        </p:nvCxnSpPr>
        <p:spPr>
          <a:xfrm flipV="1">
            <a:off x="5156791" y="3533555"/>
            <a:ext cx="471376" cy="11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1D0BF79-4FF6-E245-B192-CDA81E5A277E}"/>
              </a:ext>
            </a:extLst>
          </p:cNvPr>
          <p:cNvSpPr/>
          <p:nvPr/>
        </p:nvSpPr>
        <p:spPr>
          <a:xfrm>
            <a:off x="4389400" y="3510211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Arabian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9FF18D-E9F5-3F4C-9D80-EEB12F31B3C8}"/>
              </a:ext>
            </a:extLst>
          </p:cNvPr>
          <p:cNvSpPr/>
          <p:nvPr/>
        </p:nvSpPr>
        <p:spPr>
          <a:xfrm>
            <a:off x="2262997" y="6285306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Scotia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E71216-C1D5-9E4E-8935-9F306205A3F1}"/>
              </a:ext>
            </a:extLst>
          </p:cNvPr>
          <p:cNvCxnSpPr>
            <a:cxnSpLocks/>
          </p:cNvCxnSpPr>
          <p:nvPr/>
        </p:nvCxnSpPr>
        <p:spPr>
          <a:xfrm flipV="1">
            <a:off x="2987749" y="6035748"/>
            <a:ext cx="251637" cy="30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D8E719-5CF7-0749-A3FD-83AD8FA04DEE}"/>
              </a:ext>
            </a:extLst>
          </p:cNvPr>
          <p:cNvCxnSpPr>
            <a:cxnSpLocks/>
          </p:cNvCxnSpPr>
          <p:nvPr/>
        </p:nvCxnSpPr>
        <p:spPr>
          <a:xfrm flipH="1" flipV="1">
            <a:off x="6145619" y="3083442"/>
            <a:ext cx="333152" cy="545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E24D92-6B99-4344-BB9C-E02EA1DA90E9}"/>
              </a:ext>
            </a:extLst>
          </p:cNvPr>
          <p:cNvCxnSpPr>
            <a:cxnSpLocks/>
          </p:cNvCxnSpPr>
          <p:nvPr/>
        </p:nvCxnSpPr>
        <p:spPr>
          <a:xfrm flipH="1" flipV="1">
            <a:off x="7605824" y="3363432"/>
            <a:ext cx="326064" cy="411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8216F5-994B-A34A-8895-0444709CF3DD}"/>
              </a:ext>
            </a:extLst>
          </p:cNvPr>
          <p:cNvCxnSpPr>
            <a:cxnSpLocks/>
          </p:cNvCxnSpPr>
          <p:nvPr/>
        </p:nvCxnSpPr>
        <p:spPr>
          <a:xfrm flipH="1" flipV="1">
            <a:off x="2456121" y="3402419"/>
            <a:ext cx="134678" cy="538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127051A-A27C-974C-B63C-270428EAB532}"/>
              </a:ext>
            </a:extLst>
          </p:cNvPr>
          <p:cNvSpPr/>
          <p:nvPr/>
        </p:nvSpPr>
        <p:spPr>
          <a:xfrm>
            <a:off x="652129" y="3566925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Cocos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DF3182-2312-DB48-A5F0-DD782A5C55A8}"/>
              </a:ext>
            </a:extLst>
          </p:cNvPr>
          <p:cNvCxnSpPr>
            <a:cxnSpLocks/>
          </p:cNvCxnSpPr>
          <p:nvPr/>
        </p:nvCxnSpPr>
        <p:spPr>
          <a:xfrm flipH="1" flipV="1">
            <a:off x="1329070" y="3774558"/>
            <a:ext cx="790354" cy="26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65FC74-6229-1449-89FB-B6469DCA2EF6}"/>
              </a:ext>
            </a:extLst>
          </p:cNvPr>
          <p:cNvCxnSpPr>
            <a:cxnSpLocks/>
          </p:cNvCxnSpPr>
          <p:nvPr/>
        </p:nvCxnSpPr>
        <p:spPr>
          <a:xfrm flipH="1" flipV="1">
            <a:off x="669851" y="2849526"/>
            <a:ext cx="691116" cy="191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636FA9-3E90-AD41-B0E5-CFE79687F007}"/>
              </a:ext>
            </a:extLst>
          </p:cNvPr>
          <p:cNvCxnSpPr>
            <a:cxnSpLocks/>
          </p:cNvCxnSpPr>
          <p:nvPr/>
        </p:nvCxnSpPr>
        <p:spPr>
          <a:xfrm>
            <a:off x="414669" y="2307265"/>
            <a:ext cx="265815" cy="54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FC97316B-D148-6442-8DA8-0531FE5CEB85}"/>
              </a:ext>
            </a:extLst>
          </p:cNvPr>
          <p:cNvSpPr/>
          <p:nvPr/>
        </p:nvSpPr>
        <p:spPr>
          <a:xfrm>
            <a:off x="1254642" y="2796363"/>
            <a:ext cx="212651" cy="499730"/>
          </a:xfrm>
          <a:custGeom>
            <a:avLst/>
            <a:gdLst>
              <a:gd name="connsiteX0" fmla="*/ 63795 w 212651"/>
              <a:gd name="connsiteY0" fmla="*/ 0 h 499730"/>
              <a:gd name="connsiteX1" fmla="*/ 159488 w 212651"/>
              <a:gd name="connsiteY1" fmla="*/ 138223 h 499730"/>
              <a:gd name="connsiteX2" fmla="*/ 212651 w 212651"/>
              <a:gd name="connsiteY2" fmla="*/ 489097 h 499730"/>
              <a:gd name="connsiteX3" fmla="*/ 85060 w 212651"/>
              <a:gd name="connsiteY3" fmla="*/ 499730 h 499730"/>
              <a:gd name="connsiteX4" fmla="*/ 85060 w 212651"/>
              <a:gd name="connsiteY4" fmla="*/ 350874 h 499730"/>
              <a:gd name="connsiteX5" fmla="*/ 0 w 212651"/>
              <a:gd name="connsiteY5" fmla="*/ 255181 h 499730"/>
              <a:gd name="connsiteX6" fmla="*/ 53163 w 212651"/>
              <a:gd name="connsiteY6" fmla="*/ 202018 h 499730"/>
              <a:gd name="connsiteX7" fmla="*/ 53163 w 212651"/>
              <a:gd name="connsiteY7" fmla="*/ 202018 h 499730"/>
              <a:gd name="connsiteX8" fmla="*/ 63795 w 212651"/>
              <a:gd name="connsiteY8" fmla="*/ 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51" h="499730">
                <a:moveTo>
                  <a:pt x="63795" y="0"/>
                </a:moveTo>
                <a:lnTo>
                  <a:pt x="159488" y="138223"/>
                </a:lnTo>
                <a:lnTo>
                  <a:pt x="212651" y="489097"/>
                </a:lnTo>
                <a:lnTo>
                  <a:pt x="85060" y="499730"/>
                </a:lnTo>
                <a:lnTo>
                  <a:pt x="85060" y="350874"/>
                </a:lnTo>
                <a:lnTo>
                  <a:pt x="0" y="255181"/>
                </a:lnTo>
                <a:lnTo>
                  <a:pt x="53163" y="202018"/>
                </a:lnTo>
                <a:lnTo>
                  <a:pt x="53163" y="202018"/>
                </a:lnTo>
                <a:lnTo>
                  <a:pt x="63795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77"/>
          <a:stretch/>
        </p:blipFill>
        <p:spPr>
          <a:xfrm>
            <a:off x="1" y="0"/>
            <a:ext cx="9138741" cy="65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0" y="276447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37953" y="356427"/>
            <a:ext cx="768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⠠⠞⠑⠉⠞⠕⠝⠊⠉⠀⠠⠏⠇⠁⠞⠑⠎⠀⠐⠣⠾⠳⠞⠀⠉⠕⠝⠞⠔⠢⠞⠎⠐⠜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E6AE5-5874-CF42-9556-ADFACB4CE649}"/>
              </a:ext>
            </a:extLst>
          </p:cNvPr>
          <p:cNvSpPr/>
          <p:nvPr/>
        </p:nvSpPr>
        <p:spPr>
          <a:xfrm>
            <a:off x="382772" y="1787738"/>
            <a:ext cx="4167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⠠⠝⠕⠗⠹</a:t>
            </a:r>
          </a:p>
          <a:p>
            <a:pPr algn="ctr"/>
            <a:r>
              <a:rPr lang="en-US" sz="2400">
                <a:latin typeface="Swell Braille" pitchFamily="49"/>
              </a:rPr>
              <a:t>⠠⠁⠍⠻⠊⠉⠁⠝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D1E0B-4E02-E649-9491-FAB565C9FC23}"/>
              </a:ext>
            </a:extLst>
          </p:cNvPr>
          <p:cNvSpPr/>
          <p:nvPr/>
        </p:nvSpPr>
        <p:spPr>
          <a:xfrm>
            <a:off x="4966033" y="2021654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⠠⠑⠥⠗⠁⠎⠊⠁⠝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CEAAE-7075-CB45-8204-8B941BA27DA9}"/>
              </a:ext>
            </a:extLst>
          </p:cNvPr>
          <p:cNvSpPr/>
          <p:nvPr/>
        </p:nvSpPr>
        <p:spPr>
          <a:xfrm>
            <a:off x="4247202" y="427575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⠠⠁⠋⠗⠊⠉⠁⠝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E895D-B6B0-3C4C-9DA9-A3CF7D6B37E0}"/>
              </a:ext>
            </a:extLst>
          </p:cNvPr>
          <p:cNvSpPr/>
          <p:nvPr/>
        </p:nvSpPr>
        <p:spPr>
          <a:xfrm>
            <a:off x="6579402" y="4860546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⠠⠁⠥⠌⠗⠁⠇⠊⠁⠝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B6C6-AEEB-6F4E-B08A-EF7A81B5896E}"/>
              </a:ext>
            </a:extLst>
          </p:cNvPr>
          <p:cNvSpPr/>
          <p:nvPr/>
        </p:nvSpPr>
        <p:spPr>
          <a:xfrm>
            <a:off x="5023066" y="5998230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⠠⠁⠝⠞⠜⠉⠞⠊⠉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3BADEA-DE1C-8C46-AAD2-0644BD2E94DC}"/>
              </a:ext>
            </a:extLst>
          </p:cNvPr>
          <p:cNvSpPr/>
          <p:nvPr/>
        </p:nvSpPr>
        <p:spPr>
          <a:xfrm>
            <a:off x="7804298" y="1107254"/>
            <a:ext cx="1339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⠠⠝⠲⠀</a:t>
            </a:r>
          </a:p>
          <a:p>
            <a:r>
              <a:rPr lang="en-US" sz="2400">
                <a:latin typeface="Swell Braille" pitchFamily="49"/>
              </a:rPr>
              <a:t>⠠⠁⠍⠻⠲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1B34CD-863F-114B-83BB-0DA629A2445B}"/>
              </a:ext>
            </a:extLst>
          </p:cNvPr>
          <p:cNvCxnSpPr>
            <a:cxnSpLocks/>
          </p:cNvCxnSpPr>
          <p:nvPr/>
        </p:nvCxnSpPr>
        <p:spPr>
          <a:xfrm flipH="1" flipV="1">
            <a:off x="669851" y="2849526"/>
            <a:ext cx="691116" cy="191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12B5BD-4316-4947-98B9-7CB98E470785}"/>
              </a:ext>
            </a:extLst>
          </p:cNvPr>
          <p:cNvSpPr/>
          <p:nvPr/>
        </p:nvSpPr>
        <p:spPr>
          <a:xfrm>
            <a:off x="4901102" y="2627706"/>
            <a:ext cx="1521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⠠⠔⠙⠊⠁⠝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918B38-FFF6-144D-B0EA-67C0ED67E2C6}"/>
              </a:ext>
            </a:extLst>
          </p:cNvPr>
          <p:cNvCxnSpPr>
            <a:cxnSpLocks/>
          </p:cNvCxnSpPr>
          <p:nvPr/>
        </p:nvCxnSpPr>
        <p:spPr>
          <a:xfrm flipH="1" flipV="1">
            <a:off x="6145619" y="3083442"/>
            <a:ext cx="333152" cy="545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D70F45-47DB-104A-AD51-4BA2DFE192E5}"/>
              </a:ext>
            </a:extLst>
          </p:cNvPr>
          <p:cNvCxnSpPr>
            <a:cxnSpLocks/>
          </p:cNvCxnSpPr>
          <p:nvPr/>
        </p:nvCxnSpPr>
        <p:spPr>
          <a:xfrm flipV="1">
            <a:off x="5156791" y="3533555"/>
            <a:ext cx="471376" cy="11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AD2C723-9183-8840-81D9-6AE1A9072894}"/>
              </a:ext>
            </a:extLst>
          </p:cNvPr>
          <p:cNvSpPr/>
          <p:nvPr/>
        </p:nvSpPr>
        <p:spPr>
          <a:xfrm>
            <a:off x="3464368" y="346768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⠠⠜⠁⠃⠊⠁⠝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15D1AA-AA2D-5A4D-AB8F-192784F0FAE9}"/>
              </a:ext>
            </a:extLst>
          </p:cNvPr>
          <p:cNvSpPr/>
          <p:nvPr/>
        </p:nvSpPr>
        <p:spPr>
          <a:xfrm>
            <a:off x="1359229" y="6274674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⠠⠎⠉⠕⠞⠊⠁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54D71A-E916-2347-8737-108028F8BADA}"/>
              </a:ext>
            </a:extLst>
          </p:cNvPr>
          <p:cNvCxnSpPr>
            <a:cxnSpLocks/>
          </p:cNvCxnSpPr>
          <p:nvPr/>
        </p:nvCxnSpPr>
        <p:spPr>
          <a:xfrm flipV="1">
            <a:off x="2987749" y="6035748"/>
            <a:ext cx="251637" cy="301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57AFF0-5F2E-C745-BF46-142DE47E6358}"/>
              </a:ext>
            </a:extLst>
          </p:cNvPr>
          <p:cNvSpPr/>
          <p:nvPr/>
        </p:nvSpPr>
        <p:spPr>
          <a:xfrm>
            <a:off x="6499612" y="2615600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⠠⠏⠓⠊⠇⠤</a:t>
            </a:r>
          </a:p>
          <a:p>
            <a:r>
              <a:rPr lang="en-US" sz="2400">
                <a:latin typeface="Swell Braille" pitchFamily="49"/>
              </a:rPr>
              <a:t>⠊⠏⠏⠔⠑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92444-CE13-B64C-8DA6-2C7D4DE4E11E}"/>
              </a:ext>
            </a:extLst>
          </p:cNvPr>
          <p:cNvSpPr/>
          <p:nvPr/>
        </p:nvSpPr>
        <p:spPr>
          <a:xfrm>
            <a:off x="2828261" y="4424400"/>
            <a:ext cx="1350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⠠⠎⠳⠹⠀</a:t>
            </a:r>
          </a:p>
          <a:p>
            <a:r>
              <a:rPr lang="en-US" sz="2400">
                <a:latin typeface="Swell Braille" pitchFamily="49"/>
              </a:rPr>
              <a:t>⠠⠁⠍⠻⠤</a:t>
            </a:r>
          </a:p>
          <a:p>
            <a:r>
              <a:rPr lang="en-US" sz="2400">
                <a:latin typeface="Swell Braille" pitchFamily="49"/>
              </a:rPr>
              <a:t>⠊⠉⠁⠝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A6F9B4-5468-674A-BEA6-2E7DA9D642A0}"/>
              </a:ext>
            </a:extLst>
          </p:cNvPr>
          <p:cNvSpPr/>
          <p:nvPr/>
        </p:nvSpPr>
        <p:spPr>
          <a:xfrm>
            <a:off x="8290881" y="3148346"/>
            <a:ext cx="8531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</a:t>
            </a:r>
          </a:p>
          <a:p>
            <a:r>
              <a:rPr lang="en-US" sz="2400">
                <a:latin typeface="Swell Braille" pitchFamily="49"/>
              </a:rPr>
              <a:t>⠉⠊</a:t>
            </a:r>
          </a:p>
          <a:p>
            <a:r>
              <a:rPr lang="en-US" sz="2400">
                <a:latin typeface="Swell Braille" pitchFamily="49"/>
              </a:rPr>
              <a:t>⠋⠊⠉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FBB61A-5B35-EB4C-9DFB-62FF78163A54}"/>
              </a:ext>
            </a:extLst>
          </p:cNvPr>
          <p:cNvCxnSpPr>
            <a:cxnSpLocks/>
          </p:cNvCxnSpPr>
          <p:nvPr/>
        </p:nvCxnSpPr>
        <p:spPr>
          <a:xfrm flipH="1" flipV="1">
            <a:off x="7605824" y="3363432"/>
            <a:ext cx="326064" cy="411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28219A-5D57-4647-8C07-E6C0CF2EB5B8}"/>
              </a:ext>
            </a:extLst>
          </p:cNvPr>
          <p:cNvCxnSpPr>
            <a:cxnSpLocks/>
          </p:cNvCxnSpPr>
          <p:nvPr/>
        </p:nvCxnSpPr>
        <p:spPr>
          <a:xfrm flipV="1">
            <a:off x="1573619" y="4841358"/>
            <a:ext cx="513907" cy="347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DD07A-1D75-5843-B561-8CA96A9D9932}"/>
              </a:ext>
            </a:extLst>
          </p:cNvPr>
          <p:cNvSpPr/>
          <p:nvPr/>
        </p:nvSpPr>
        <p:spPr>
          <a:xfrm>
            <a:off x="0" y="1138727"/>
            <a:ext cx="1605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⠠⠚⠥⠁⠝</a:t>
            </a:r>
          </a:p>
          <a:p>
            <a:r>
              <a:rPr lang="en-US" sz="2400">
                <a:latin typeface="Swell Braille" pitchFamily="49"/>
              </a:rPr>
              <a:t>⠙⠑⠀</a:t>
            </a:r>
          </a:p>
          <a:p>
            <a:r>
              <a:rPr lang="en-US" sz="2400">
                <a:latin typeface="Swell Braille" pitchFamily="49"/>
              </a:rPr>
              <a:t>⠠⠋⠥⠉⠁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8A67D0-B128-494A-8D12-64C30EB59459}"/>
              </a:ext>
            </a:extLst>
          </p:cNvPr>
          <p:cNvSpPr/>
          <p:nvPr/>
        </p:nvSpPr>
        <p:spPr>
          <a:xfrm>
            <a:off x="1757853" y="3201869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⠠⠉⠜⠊⠆⠂⠝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515A4B-F4F8-8B46-ACA9-E0A906AF7AA7}"/>
              </a:ext>
            </a:extLst>
          </p:cNvPr>
          <p:cNvCxnSpPr>
            <a:cxnSpLocks/>
          </p:cNvCxnSpPr>
          <p:nvPr/>
        </p:nvCxnSpPr>
        <p:spPr>
          <a:xfrm flipH="1" flipV="1">
            <a:off x="2509284" y="3604437"/>
            <a:ext cx="88605" cy="311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33B33-E209-D341-A2A8-E00EAED86F07}"/>
              </a:ext>
            </a:extLst>
          </p:cNvPr>
          <p:cNvCxnSpPr>
            <a:cxnSpLocks/>
          </p:cNvCxnSpPr>
          <p:nvPr/>
        </p:nvCxnSpPr>
        <p:spPr>
          <a:xfrm>
            <a:off x="414669" y="2307265"/>
            <a:ext cx="265815" cy="54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4F6E2-607B-824E-95A7-10E6D7DE9DB3}"/>
              </a:ext>
            </a:extLst>
          </p:cNvPr>
          <p:cNvSpPr/>
          <p:nvPr/>
        </p:nvSpPr>
        <p:spPr>
          <a:xfrm>
            <a:off x="-63794" y="3478315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⠠⠉⠕⠉⠕⠎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2BD81-A837-F845-8001-7FE7F188935D}"/>
              </a:ext>
            </a:extLst>
          </p:cNvPr>
          <p:cNvSpPr/>
          <p:nvPr/>
        </p:nvSpPr>
        <p:spPr>
          <a:xfrm>
            <a:off x="-106325" y="4031207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⠠⠏⠁⠉⠊⠋⠊⠉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C87111-429A-5644-BF6B-C370C92EE35D}"/>
              </a:ext>
            </a:extLst>
          </p:cNvPr>
          <p:cNvCxnSpPr>
            <a:cxnSpLocks/>
          </p:cNvCxnSpPr>
          <p:nvPr/>
        </p:nvCxnSpPr>
        <p:spPr>
          <a:xfrm flipH="1" flipV="1">
            <a:off x="1329070" y="3774558"/>
            <a:ext cx="790354" cy="26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FBF4834-785F-AC48-AD9D-17BE8C9F289E}"/>
              </a:ext>
            </a:extLst>
          </p:cNvPr>
          <p:cNvSpPr/>
          <p:nvPr/>
        </p:nvSpPr>
        <p:spPr>
          <a:xfrm>
            <a:off x="175104" y="5062565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⠠⠝⠁⠵⠉⠁</a:t>
            </a:r>
          </a:p>
        </p:txBody>
      </p:sp>
    </p:spTree>
    <p:extLst>
      <p:ext uri="{BB962C8B-B14F-4D97-AF65-F5344CB8AC3E}">
        <p14:creationId xmlns:p14="http://schemas.microsoft.com/office/powerpoint/2010/main" val="37845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FC97316B-D148-6442-8DA8-0531FE5CEB85}"/>
              </a:ext>
            </a:extLst>
          </p:cNvPr>
          <p:cNvSpPr/>
          <p:nvPr/>
        </p:nvSpPr>
        <p:spPr>
          <a:xfrm>
            <a:off x="1254642" y="2796363"/>
            <a:ext cx="212651" cy="499730"/>
          </a:xfrm>
          <a:custGeom>
            <a:avLst/>
            <a:gdLst>
              <a:gd name="connsiteX0" fmla="*/ 63795 w 212651"/>
              <a:gd name="connsiteY0" fmla="*/ 0 h 499730"/>
              <a:gd name="connsiteX1" fmla="*/ 159488 w 212651"/>
              <a:gd name="connsiteY1" fmla="*/ 138223 h 499730"/>
              <a:gd name="connsiteX2" fmla="*/ 212651 w 212651"/>
              <a:gd name="connsiteY2" fmla="*/ 489097 h 499730"/>
              <a:gd name="connsiteX3" fmla="*/ 85060 w 212651"/>
              <a:gd name="connsiteY3" fmla="*/ 499730 h 499730"/>
              <a:gd name="connsiteX4" fmla="*/ 85060 w 212651"/>
              <a:gd name="connsiteY4" fmla="*/ 350874 h 499730"/>
              <a:gd name="connsiteX5" fmla="*/ 0 w 212651"/>
              <a:gd name="connsiteY5" fmla="*/ 255181 h 499730"/>
              <a:gd name="connsiteX6" fmla="*/ 53163 w 212651"/>
              <a:gd name="connsiteY6" fmla="*/ 202018 h 499730"/>
              <a:gd name="connsiteX7" fmla="*/ 53163 w 212651"/>
              <a:gd name="connsiteY7" fmla="*/ 202018 h 499730"/>
              <a:gd name="connsiteX8" fmla="*/ 63795 w 212651"/>
              <a:gd name="connsiteY8" fmla="*/ 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51" h="499730">
                <a:moveTo>
                  <a:pt x="63795" y="0"/>
                </a:moveTo>
                <a:lnTo>
                  <a:pt x="159488" y="138223"/>
                </a:lnTo>
                <a:lnTo>
                  <a:pt x="212651" y="489097"/>
                </a:lnTo>
                <a:lnTo>
                  <a:pt x="85060" y="499730"/>
                </a:lnTo>
                <a:lnTo>
                  <a:pt x="85060" y="350874"/>
                </a:lnTo>
                <a:lnTo>
                  <a:pt x="0" y="255181"/>
                </a:lnTo>
                <a:lnTo>
                  <a:pt x="53163" y="202018"/>
                </a:lnTo>
                <a:lnTo>
                  <a:pt x="53163" y="202018"/>
                </a:lnTo>
                <a:lnTo>
                  <a:pt x="63795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95068"/>
            <a:ext cx="38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77"/>
          <a:stretch/>
        </p:blipFill>
        <p:spPr>
          <a:xfrm>
            <a:off x="0" y="-202021"/>
            <a:ext cx="9144000" cy="659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4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1611</TotalTime>
  <Words>60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53</cp:revision>
  <cp:lastPrinted>2020-01-29T13:07:09Z</cp:lastPrinted>
  <dcterms:created xsi:type="dcterms:W3CDTF">2019-12-06T02:24:42Z</dcterms:created>
  <dcterms:modified xsi:type="dcterms:W3CDTF">2020-07-23T15:23:35Z</dcterms:modified>
</cp:coreProperties>
</file>