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63" r:id="rId2"/>
    <p:sldId id="262" r:id="rId3"/>
    <p:sldId id="264" r:id="rId4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0"/>
    <p:restoredTop sz="94657"/>
  </p:normalViewPr>
  <p:slideViewPr>
    <p:cSldViewPr snapToGrid="0" snapToObjects="1">
      <p:cViewPr varScale="1">
        <p:scale>
          <a:sx n="120" d="100"/>
          <a:sy n="120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80F74-5F87-E94E-8AEF-72C270124CC0}" type="datetimeFigureOut"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25154-8B5B-8A45-A85C-AC13AF33AB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4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7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F801-3BB8-A247-923B-F07F1B58D38A}" type="datetimeFigureOut">
              <a:rPr lang="en-US" smtClean="0"/>
              <a:t>7/23/20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84E5-8255-E249-B3F2-8ACC4464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3625703" y="250102"/>
            <a:ext cx="1754371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>
                <a:latin typeface="Arial" panose="020B0604020202020204" pitchFamily="34" charset="0"/>
                <a:ea typeface="Braille Normal" charset="0"/>
                <a:cs typeface="Arial" panose="020B0604020202020204" pitchFamily="34" charset="0"/>
              </a:rPr>
              <a:t>Earth’s Interior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36B254B-8EEE-284E-A3CE-903622782DA0}"/>
              </a:ext>
            </a:extLst>
          </p:cNvPr>
          <p:cNvSpPr/>
          <p:nvPr/>
        </p:nvSpPr>
        <p:spPr>
          <a:xfrm>
            <a:off x="1541722" y="952895"/>
            <a:ext cx="5709684" cy="3423685"/>
          </a:xfrm>
          <a:prstGeom prst="arc">
            <a:avLst>
              <a:gd name="adj1" fmla="val 13413600"/>
              <a:gd name="adj2" fmla="val 1917502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A6183-4B57-8D4B-B882-790B13177568}"/>
              </a:ext>
            </a:extLst>
          </p:cNvPr>
          <p:cNvCxnSpPr>
            <a:stCxn id="2" idx="0"/>
          </p:cNvCxnSpPr>
          <p:nvPr/>
        </p:nvCxnSpPr>
        <p:spPr>
          <a:xfrm>
            <a:off x="2873871" y="1216723"/>
            <a:ext cx="1496110" cy="53395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DF7200-0787-5447-83AA-02FE6B2EA5A6}"/>
              </a:ext>
            </a:extLst>
          </p:cNvPr>
          <p:cNvCxnSpPr>
            <a:cxnSpLocks/>
          </p:cNvCxnSpPr>
          <p:nvPr/>
        </p:nvCxnSpPr>
        <p:spPr>
          <a:xfrm flipH="1">
            <a:off x="4369981" y="1266650"/>
            <a:ext cx="1679945" cy="52950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09A56795-8656-624A-B2AB-2C04AEDBFFC6}"/>
              </a:ext>
            </a:extLst>
          </p:cNvPr>
          <p:cNvSpPr/>
          <p:nvPr/>
        </p:nvSpPr>
        <p:spPr>
          <a:xfrm>
            <a:off x="1545263" y="1004379"/>
            <a:ext cx="5709684" cy="3423685"/>
          </a:xfrm>
          <a:prstGeom prst="arc">
            <a:avLst>
              <a:gd name="adj1" fmla="val 13413600"/>
              <a:gd name="adj2" fmla="val 1917502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A1B9DD5-B1CF-BE43-A38D-2A230E6A2991}"/>
              </a:ext>
            </a:extLst>
          </p:cNvPr>
          <p:cNvSpPr/>
          <p:nvPr/>
        </p:nvSpPr>
        <p:spPr>
          <a:xfrm>
            <a:off x="3636329" y="5629555"/>
            <a:ext cx="1403504" cy="841580"/>
          </a:xfrm>
          <a:prstGeom prst="arc">
            <a:avLst>
              <a:gd name="adj1" fmla="val 14299320"/>
              <a:gd name="adj2" fmla="val 18502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C4505020-0642-544D-900F-DB84060F6066}"/>
              </a:ext>
            </a:extLst>
          </p:cNvPr>
          <p:cNvSpPr/>
          <p:nvPr/>
        </p:nvSpPr>
        <p:spPr>
          <a:xfrm>
            <a:off x="3175587" y="4367816"/>
            <a:ext cx="2459668" cy="1474885"/>
          </a:xfrm>
          <a:prstGeom prst="arc">
            <a:avLst>
              <a:gd name="adj1" fmla="val 13528787"/>
              <a:gd name="adj2" fmla="val 1883907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C054D-C29A-8F45-80AF-7B5B6DEF7945}"/>
              </a:ext>
            </a:extLst>
          </p:cNvPr>
          <p:cNvSpPr txBox="1"/>
          <p:nvPr/>
        </p:nvSpPr>
        <p:spPr>
          <a:xfrm>
            <a:off x="4827181" y="5976873"/>
            <a:ext cx="979755" cy="307777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inner core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81F8E4-E8B4-E947-B8CC-A32610DBA9DE}"/>
              </a:ext>
            </a:extLst>
          </p:cNvPr>
          <p:cNvSpPr txBox="1"/>
          <p:nvPr/>
        </p:nvSpPr>
        <p:spPr>
          <a:xfrm>
            <a:off x="5000846" y="4927794"/>
            <a:ext cx="989373" cy="307777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outer core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76858-E442-6149-BE80-F3CA6C50C129}"/>
              </a:ext>
            </a:extLst>
          </p:cNvPr>
          <p:cNvSpPr txBox="1"/>
          <p:nvPr/>
        </p:nvSpPr>
        <p:spPr>
          <a:xfrm>
            <a:off x="3825143" y="2817392"/>
            <a:ext cx="1199367" cy="307777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lower mantle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96CBC3-CC84-924C-8144-F4CDCE7AE236}"/>
              </a:ext>
            </a:extLst>
          </p:cNvPr>
          <p:cNvSpPr txBox="1"/>
          <p:nvPr/>
        </p:nvSpPr>
        <p:spPr>
          <a:xfrm>
            <a:off x="6396705" y="2153693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transition zone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222B56-A5C5-2546-BA82-BBFD9EC8029C}"/>
              </a:ext>
            </a:extLst>
          </p:cNvPr>
          <p:cNvSpPr txBox="1"/>
          <p:nvPr/>
        </p:nvSpPr>
        <p:spPr>
          <a:xfrm>
            <a:off x="6228984" y="1709849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upper mantle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1B3C52-5F5F-7045-92A7-5784CDACE952}"/>
              </a:ext>
            </a:extLst>
          </p:cNvPr>
          <p:cNvSpPr txBox="1"/>
          <p:nvPr/>
        </p:nvSpPr>
        <p:spPr>
          <a:xfrm>
            <a:off x="6731322" y="91120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crust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0121D0-D67D-AE4F-B418-31932BA2B2D7}"/>
              </a:ext>
            </a:extLst>
          </p:cNvPr>
          <p:cNvSpPr txBox="1"/>
          <p:nvPr/>
        </p:nvSpPr>
        <p:spPr>
          <a:xfrm>
            <a:off x="3157870" y="5498408"/>
            <a:ext cx="870751" cy="307777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5155 km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2ACA4C-73F0-DC47-8995-77F414B1589E}"/>
              </a:ext>
            </a:extLst>
          </p:cNvPr>
          <p:cNvSpPr txBox="1"/>
          <p:nvPr/>
        </p:nvSpPr>
        <p:spPr>
          <a:xfrm>
            <a:off x="2854359" y="4346224"/>
            <a:ext cx="870751" cy="307777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2900 km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B531A-DC27-8D47-A961-D84112A2AC66}"/>
              </a:ext>
            </a:extLst>
          </p:cNvPr>
          <p:cNvSpPr txBox="1"/>
          <p:nvPr/>
        </p:nvSpPr>
        <p:spPr>
          <a:xfrm>
            <a:off x="2321764" y="218684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660 km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705824-D4E6-F948-87D4-AFE323C9C387}"/>
              </a:ext>
            </a:extLst>
          </p:cNvPr>
          <p:cNvSpPr txBox="1"/>
          <p:nvPr/>
        </p:nvSpPr>
        <p:spPr>
          <a:xfrm>
            <a:off x="2240892" y="180923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410 km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8BE9B4-3231-D245-98B9-2FB13F2299ED}"/>
              </a:ext>
            </a:extLst>
          </p:cNvPr>
          <p:cNvCxnSpPr>
            <a:cxnSpLocks/>
          </p:cNvCxnSpPr>
          <p:nvPr/>
        </p:nvCxnSpPr>
        <p:spPr>
          <a:xfrm flipV="1">
            <a:off x="6040213" y="1116415"/>
            <a:ext cx="679564" cy="1314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F4A617-BFFD-3F4D-89C6-2D3ACB4F5138}"/>
              </a:ext>
            </a:extLst>
          </p:cNvPr>
          <p:cNvCxnSpPr>
            <a:cxnSpLocks/>
          </p:cNvCxnSpPr>
          <p:nvPr/>
        </p:nvCxnSpPr>
        <p:spPr>
          <a:xfrm>
            <a:off x="5638800" y="2123533"/>
            <a:ext cx="730102" cy="17720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3A313306-3426-464E-80C2-0A34385B545B}"/>
              </a:ext>
            </a:extLst>
          </p:cNvPr>
          <p:cNvSpPr/>
          <p:nvPr/>
        </p:nvSpPr>
        <p:spPr>
          <a:xfrm rot="965450">
            <a:off x="5914503" y="1325640"/>
            <a:ext cx="253177" cy="1049063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480AA7-8C43-6245-9DAE-22749DE2D9A3}"/>
              </a:ext>
            </a:extLst>
          </p:cNvPr>
          <p:cNvSpPr txBox="1"/>
          <p:nvPr/>
        </p:nvSpPr>
        <p:spPr>
          <a:xfrm>
            <a:off x="3365689" y="6329681"/>
            <a:ext cx="870751" cy="307777"/>
          </a:xfrm>
          <a:prstGeom prst="rect">
            <a:avLst/>
          </a:prstGeom>
          <a:noFill/>
          <a:ln w="22225">
            <a:noFill/>
          </a:ln>
        </p:spPr>
        <p:txBody>
          <a:bodyPr wrap="none" rtlCol="0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6378 km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DCC1790-2606-244E-8F36-B8D6617A65D7}"/>
              </a:ext>
            </a:extLst>
          </p:cNvPr>
          <p:cNvSpPr/>
          <p:nvPr/>
        </p:nvSpPr>
        <p:spPr>
          <a:xfrm>
            <a:off x="1988279" y="1701771"/>
            <a:ext cx="4846728" cy="2906233"/>
          </a:xfrm>
          <a:prstGeom prst="arc">
            <a:avLst>
              <a:gd name="adj1" fmla="val 13340551"/>
              <a:gd name="adj2" fmla="val 19175026"/>
            </a:avLst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D245ECD-D8C6-034B-B03A-998AED383C58}"/>
              </a:ext>
            </a:extLst>
          </p:cNvPr>
          <p:cNvSpPr/>
          <p:nvPr/>
        </p:nvSpPr>
        <p:spPr>
          <a:xfrm>
            <a:off x="2083974" y="2045560"/>
            <a:ext cx="4667700" cy="2798882"/>
          </a:xfrm>
          <a:prstGeom prst="arc">
            <a:avLst>
              <a:gd name="adj1" fmla="val 13413600"/>
              <a:gd name="adj2" fmla="val 19076388"/>
            </a:avLst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✄ 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2786416" y="190423"/>
            <a:ext cx="4210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Swell Braille" pitchFamily="49"/>
                <a:ea typeface="Braille Normal" charset="0"/>
                <a:cs typeface="Braille Normal" charset="0"/>
              </a:rPr>
              <a:t>⠠⠑⠜⠹⠄⠎⠀⠠⠔⠞⠻⠊⠕⠗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36B254B-8EEE-284E-A3CE-903622782DA0}"/>
              </a:ext>
            </a:extLst>
          </p:cNvPr>
          <p:cNvSpPr/>
          <p:nvPr/>
        </p:nvSpPr>
        <p:spPr>
          <a:xfrm>
            <a:off x="1541722" y="950406"/>
            <a:ext cx="5709684" cy="3423685"/>
          </a:xfrm>
          <a:prstGeom prst="arc">
            <a:avLst>
              <a:gd name="adj1" fmla="val 13413600"/>
              <a:gd name="adj2" fmla="val 1917502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A6183-4B57-8D4B-B882-790B13177568}"/>
              </a:ext>
            </a:extLst>
          </p:cNvPr>
          <p:cNvCxnSpPr>
            <a:stCxn id="2" idx="0"/>
          </p:cNvCxnSpPr>
          <p:nvPr/>
        </p:nvCxnSpPr>
        <p:spPr>
          <a:xfrm>
            <a:off x="2873871" y="1214234"/>
            <a:ext cx="1496110" cy="53395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DF7200-0787-5447-83AA-02FE6B2EA5A6}"/>
              </a:ext>
            </a:extLst>
          </p:cNvPr>
          <p:cNvCxnSpPr>
            <a:cxnSpLocks/>
          </p:cNvCxnSpPr>
          <p:nvPr/>
        </p:nvCxnSpPr>
        <p:spPr>
          <a:xfrm flipH="1">
            <a:off x="4369981" y="1258750"/>
            <a:ext cx="1679945" cy="52950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09A56795-8656-624A-B2AB-2C04AEDBFFC6}"/>
              </a:ext>
            </a:extLst>
          </p:cNvPr>
          <p:cNvSpPr/>
          <p:nvPr/>
        </p:nvSpPr>
        <p:spPr>
          <a:xfrm>
            <a:off x="1545263" y="996479"/>
            <a:ext cx="5709684" cy="3423685"/>
          </a:xfrm>
          <a:prstGeom prst="arc">
            <a:avLst>
              <a:gd name="adj1" fmla="val 13413600"/>
              <a:gd name="adj2" fmla="val 1917502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BEE5DFA-F66C-D744-898C-1A6DBA316B10}"/>
              </a:ext>
            </a:extLst>
          </p:cNvPr>
          <p:cNvSpPr/>
          <p:nvPr/>
        </p:nvSpPr>
        <p:spPr>
          <a:xfrm>
            <a:off x="1988279" y="1701771"/>
            <a:ext cx="4846728" cy="2906233"/>
          </a:xfrm>
          <a:prstGeom prst="arc">
            <a:avLst>
              <a:gd name="adj1" fmla="val 13340551"/>
              <a:gd name="adj2" fmla="val 19175026"/>
            </a:avLst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809AC75-4C7B-004C-B5DA-77EA8E95362F}"/>
              </a:ext>
            </a:extLst>
          </p:cNvPr>
          <p:cNvSpPr/>
          <p:nvPr/>
        </p:nvSpPr>
        <p:spPr>
          <a:xfrm>
            <a:off x="2083974" y="2045560"/>
            <a:ext cx="4667700" cy="2798882"/>
          </a:xfrm>
          <a:prstGeom prst="arc">
            <a:avLst>
              <a:gd name="adj1" fmla="val 13413600"/>
              <a:gd name="adj2" fmla="val 19076388"/>
            </a:avLst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A1B9DD5-B1CF-BE43-A38D-2A230E6A2991}"/>
              </a:ext>
            </a:extLst>
          </p:cNvPr>
          <p:cNvSpPr/>
          <p:nvPr/>
        </p:nvSpPr>
        <p:spPr>
          <a:xfrm>
            <a:off x="3636329" y="5621655"/>
            <a:ext cx="1403504" cy="841580"/>
          </a:xfrm>
          <a:prstGeom prst="arc">
            <a:avLst>
              <a:gd name="adj1" fmla="val 14299320"/>
              <a:gd name="adj2" fmla="val 18502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C4505020-0642-544D-900F-DB84060F6066}"/>
              </a:ext>
            </a:extLst>
          </p:cNvPr>
          <p:cNvSpPr/>
          <p:nvPr/>
        </p:nvSpPr>
        <p:spPr>
          <a:xfrm>
            <a:off x="3175587" y="4359916"/>
            <a:ext cx="2459668" cy="1474885"/>
          </a:xfrm>
          <a:prstGeom prst="arc">
            <a:avLst>
              <a:gd name="adj1" fmla="val 13528787"/>
              <a:gd name="adj2" fmla="val 1883907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C054D-C29A-8F45-80AF-7B5B6DEF7945}"/>
              </a:ext>
            </a:extLst>
          </p:cNvPr>
          <p:cNvSpPr txBox="1"/>
          <p:nvPr/>
        </p:nvSpPr>
        <p:spPr>
          <a:xfrm>
            <a:off x="4688635" y="5955118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⠔⠝⠻⠀⠉⠕⠗⠑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81F8E4-E8B4-E947-B8CC-A32610DBA9DE}"/>
              </a:ext>
            </a:extLst>
          </p:cNvPr>
          <p:cNvSpPr txBox="1"/>
          <p:nvPr/>
        </p:nvSpPr>
        <p:spPr>
          <a:xfrm>
            <a:off x="5000846" y="4919894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⠳⠞⠻⠀⠉⠕⠗⠑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676858-E442-6149-BE80-F3CA6C50C129}"/>
              </a:ext>
            </a:extLst>
          </p:cNvPr>
          <p:cNvSpPr txBox="1"/>
          <p:nvPr/>
        </p:nvSpPr>
        <p:spPr>
          <a:xfrm>
            <a:off x="3694975" y="2676102"/>
            <a:ext cx="152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latin typeface="Swell Braille" pitchFamily="49"/>
              </a:rPr>
              <a:t>⠇⠪⠻</a:t>
            </a:r>
          </a:p>
          <a:p>
            <a:pPr algn="ctr"/>
            <a:r>
              <a:rPr lang="en-US" sz="2400">
                <a:latin typeface="Swell Braille" pitchFamily="49"/>
              </a:rPr>
              <a:t>⠍⠁⠝⠞⠇⠑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96CBC3-CC84-924C-8144-F4CDCE7AE236}"/>
              </a:ext>
            </a:extLst>
          </p:cNvPr>
          <p:cNvSpPr txBox="1"/>
          <p:nvPr/>
        </p:nvSpPr>
        <p:spPr>
          <a:xfrm>
            <a:off x="6185248" y="2109032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⠞⠗⠁⠝⠎⠊⠰⠝⠀⠵⠐⠕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222B56-A5C5-2546-BA82-BBFD9EC8029C}"/>
              </a:ext>
            </a:extLst>
          </p:cNvPr>
          <p:cNvSpPr txBox="1"/>
          <p:nvPr/>
        </p:nvSpPr>
        <p:spPr>
          <a:xfrm>
            <a:off x="6197491" y="1614777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⠥⠏⠏⠻⠀⠍⠁⠝⠞⠇⠑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0121D0-D67D-AE4F-B418-31932BA2B2D7}"/>
              </a:ext>
            </a:extLst>
          </p:cNvPr>
          <p:cNvSpPr txBox="1"/>
          <p:nvPr/>
        </p:nvSpPr>
        <p:spPr>
          <a:xfrm>
            <a:off x="2134887" y="5504363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⠼⠑⠁⠑⠑⠀⠅⠍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2ACA4C-73F0-DC47-8995-77F414B1589E}"/>
              </a:ext>
            </a:extLst>
          </p:cNvPr>
          <p:cNvSpPr txBox="1"/>
          <p:nvPr/>
        </p:nvSpPr>
        <p:spPr>
          <a:xfrm>
            <a:off x="1794002" y="4313837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⠼⠃⠊⠚⠚⠀⠅⠍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0B531A-DC27-8D47-A961-D84112A2AC66}"/>
              </a:ext>
            </a:extLst>
          </p:cNvPr>
          <p:cNvSpPr txBox="1"/>
          <p:nvPr/>
        </p:nvSpPr>
        <p:spPr>
          <a:xfrm>
            <a:off x="1405750" y="2166061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⠼⠋⠋⠚⠀⠅⠍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705824-D4E6-F948-87D4-AFE323C9C387}"/>
              </a:ext>
            </a:extLst>
          </p:cNvPr>
          <p:cNvSpPr txBox="1"/>
          <p:nvPr/>
        </p:nvSpPr>
        <p:spPr>
          <a:xfrm>
            <a:off x="1343247" y="1740759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Swell Braille" pitchFamily="49"/>
              </a:rPr>
              <a:t>⠼⠙⠁⠚⠀⠅⠍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DFD262-1588-F241-B71E-8E91859C8735}"/>
              </a:ext>
            </a:extLst>
          </p:cNvPr>
          <p:cNvSpPr/>
          <p:nvPr/>
        </p:nvSpPr>
        <p:spPr>
          <a:xfrm>
            <a:off x="6666596" y="898712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⠉⠗⠥⠌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2F19C4-4078-3A44-9304-49872C8B21D7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6040213" y="1131163"/>
            <a:ext cx="679564" cy="131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BBE93F-DF79-F147-A593-BA3B15B978EF}"/>
              </a:ext>
            </a:extLst>
          </p:cNvPr>
          <p:cNvCxnSpPr>
            <a:cxnSpLocks/>
          </p:cNvCxnSpPr>
          <p:nvPr/>
        </p:nvCxnSpPr>
        <p:spPr>
          <a:xfrm>
            <a:off x="5638800" y="2123533"/>
            <a:ext cx="568036" cy="134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Brace 67">
            <a:extLst>
              <a:ext uri="{FF2B5EF4-FFF2-40B4-BE49-F238E27FC236}">
                <a16:creationId xmlns:a16="http://schemas.microsoft.com/office/drawing/2014/main" id="{C4ACD99D-F3F6-764E-BF69-5B79EC1E816D}"/>
              </a:ext>
            </a:extLst>
          </p:cNvPr>
          <p:cNvSpPr/>
          <p:nvPr/>
        </p:nvSpPr>
        <p:spPr>
          <a:xfrm rot="965450">
            <a:off x="5914503" y="1325640"/>
            <a:ext cx="253177" cy="1049063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101C4-D700-454A-9584-214B28E639D4}"/>
              </a:ext>
            </a:extLst>
          </p:cNvPr>
          <p:cNvSpPr/>
          <p:nvPr/>
        </p:nvSpPr>
        <p:spPr>
          <a:xfrm>
            <a:off x="2260536" y="6209271"/>
            <a:ext cx="2012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Swell Braille" pitchFamily="49"/>
              </a:rPr>
              <a:t>⠼⠋⠉⠛⠓⠀⠅⠍</a:t>
            </a:r>
          </a:p>
        </p:txBody>
      </p:sp>
    </p:spTree>
    <p:extLst>
      <p:ext uri="{BB962C8B-B14F-4D97-AF65-F5344CB8AC3E}">
        <p14:creationId xmlns:p14="http://schemas.microsoft.com/office/powerpoint/2010/main" val="378451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4374F-20FF-F64E-8012-D659166D6EDC}"/>
              </a:ext>
            </a:extLst>
          </p:cNvPr>
          <p:cNvCxnSpPr/>
          <p:nvPr/>
        </p:nvCxnSpPr>
        <p:spPr>
          <a:xfrm>
            <a:off x="8476077" y="49533"/>
            <a:ext cx="608575" cy="6085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4FC3E5-9FDF-C447-89D3-E61B70F15842}"/>
              </a:ext>
            </a:extLst>
          </p:cNvPr>
          <p:cNvSpPr txBox="1"/>
          <p:nvPr/>
        </p:nvSpPr>
        <p:spPr>
          <a:xfrm rot="13228796" flipH="1">
            <a:off x="8604305" y="164291"/>
            <a:ext cx="38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✄ 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36B254B-8EEE-284E-A3CE-903622782DA0}"/>
              </a:ext>
            </a:extLst>
          </p:cNvPr>
          <p:cNvSpPr/>
          <p:nvPr/>
        </p:nvSpPr>
        <p:spPr>
          <a:xfrm>
            <a:off x="1541722" y="952895"/>
            <a:ext cx="5709684" cy="3423685"/>
          </a:xfrm>
          <a:prstGeom prst="arc">
            <a:avLst>
              <a:gd name="adj1" fmla="val 13413600"/>
              <a:gd name="adj2" fmla="val 1917502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A6183-4B57-8D4B-B882-790B13177568}"/>
              </a:ext>
            </a:extLst>
          </p:cNvPr>
          <p:cNvCxnSpPr>
            <a:stCxn id="2" idx="0"/>
          </p:cNvCxnSpPr>
          <p:nvPr/>
        </p:nvCxnSpPr>
        <p:spPr>
          <a:xfrm>
            <a:off x="2873871" y="1216723"/>
            <a:ext cx="1496110" cy="533953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DF7200-0787-5447-83AA-02FE6B2EA5A6}"/>
              </a:ext>
            </a:extLst>
          </p:cNvPr>
          <p:cNvCxnSpPr>
            <a:cxnSpLocks/>
          </p:cNvCxnSpPr>
          <p:nvPr/>
        </p:nvCxnSpPr>
        <p:spPr>
          <a:xfrm flipH="1">
            <a:off x="4369981" y="1266650"/>
            <a:ext cx="1679945" cy="529501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09A56795-8656-624A-B2AB-2C04AEDBFFC6}"/>
              </a:ext>
            </a:extLst>
          </p:cNvPr>
          <p:cNvSpPr/>
          <p:nvPr/>
        </p:nvSpPr>
        <p:spPr>
          <a:xfrm>
            <a:off x="1545263" y="1004379"/>
            <a:ext cx="5709684" cy="3423685"/>
          </a:xfrm>
          <a:prstGeom prst="arc">
            <a:avLst>
              <a:gd name="adj1" fmla="val 13413600"/>
              <a:gd name="adj2" fmla="val 1917502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A1B9DD5-B1CF-BE43-A38D-2A230E6A2991}"/>
              </a:ext>
            </a:extLst>
          </p:cNvPr>
          <p:cNvSpPr/>
          <p:nvPr/>
        </p:nvSpPr>
        <p:spPr>
          <a:xfrm>
            <a:off x="3636329" y="5629555"/>
            <a:ext cx="1403504" cy="841580"/>
          </a:xfrm>
          <a:prstGeom prst="arc">
            <a:avLst>
              <a:gd name="adj1" fmla="val 14299320"/>
              <a:gd name="adj2" fmla="val 18502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C4505020-0642-544D-900F-DB84060F6066}"/>
              </a:ext>
            </a:extLst>
          </p:cNvPr>
          <p:cNvSpPr/>
          <p:nvPr/>
        </p:nvSpPr>
        <p:spPr>
          <a:xfrm>
            <a:off x="3175587" y="4367816"/>
            <a:ext cx="2459668" cy="1474885"/>
          </a:xfrm>
          <a:prstGeom prst="arc">
            <a:avLst>
              <a:gd name="adj1" fmla="val 13528787"/>
              <a:gd name="adj2" fmla="val 1883907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CDCC1790-2606-244E-8F36-B8D6617A65D7}"/>
              </a:ext>
            </a:extLst>
          </p:cNvPr>
          <p:cNvSpPr/>
          <p:nvPr/>
        </p:nvSpPr>
        <p:spPr>
          <a:xfrm>
            <a:off x="1988279" y="1701771"/>
            <a:ext cx="4846728" cy="2906233"/>
          </a:xfrm>
          <a:prstGeom prst="arc">
            <a:avLst>
              <a:gd name="adj1" fmla="val 13340551"/>
              <a:gd name="adj2" fmla="val 19175026"/>
            </a:avLst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3D245ECD-D8C6-034B-B03A-998AED383C58}"/>
              </a:ext>
            </a:extLst>
          </p:cNvPr>
          <p:cNvSpPr/>
          <p:nvPr/>
        </p:nvSpPr>
        <p:spPr>
          <a:xfrm>
            <a:off x="2083974" y="2045560"/>
            <a:ext cx="4667700" cy="2798882"/>
          </a:xfrm>
          <a:prstGeom prst="arc">
            <a:avLst>
              <a:gd name="adj1" fmla="val 13413600"/>
              <a:gd name="adj2" fmla="val 19076388"/>
            </a:avLst>
          </a:prstGeom>
          <a:ln w="222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F84C51FC-346B-6A49-A583-D7683B1DB3EB}" vid="{8B805C81-6968-7947-880F-0F599D7D6A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Presentation3</Template>
  <TotalTime>972</TotalTime>
  <Words>39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Swell Braille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Ratajeski, Kent</dc:creator>
  <cp:lastModifiedBy>Ratajeski, Kent</cp:lastModifiedBy>
  <cp:revision>55</cp:revision>
  <cp:lastPrinted>2020-01-29T21:25:11Z</cp:lastPrinted>
  <dcterms:created xsi:type="dcterms:W3CDTF">2019-12-06T02:24:42Z</dcterms:created>
  <dcterms:modified xsi:type="dcterms:W3CDTF">2020-07-23T15:24:24Z</dcterms:modified>
</cp:coreProperties>
</file>