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usgs.gov/gip/dynamic/basebal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Map of Mid-ocean Ridges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EB3D9D-E399-6A41-93A5-3F1C39365BD5}"/>
              </a:ext>
            </a:extLst>
          </p:cNvPr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A5F7C0-96E1-384F-954D-DD8E727F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53" b="636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ED4B71-A9B3-D742-8D61-87156D4CF7AF}"/>
                </a:ext>
              </a:extLst>
            </p:cNvPr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63F9AF9-A2CE-F747-B5B2-6A9704CA4EBB}"/>
                  </a:ext>
                </a:extLst>
              </p:cNvPr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>
                  <a:gd name="connsiteX0" fmla="*/ 196769 w 891250"/>
                  <a:gd name="connsiteY0" fmla="*/ 0 h 4375230"/>
                  <a:gd name="connsiteX1" fmla="*/ 138896 w 891250"/>
                  <a:gd name="connsiteY1" fmla="*/ 115747 h 4375230"/>
                  <a:gd name="connsiteX2" fmla="*/ 138896 w 891250"/>
                  <a:gd name="connsiteY2" fmla="*/ 173620 h 4375230"/>
                  <a:gd name="connsiteX3" fmla="*/ 185195 w 891250"/>
                  <a:gd name="connsiteY3" fmla="*/ 219919 h 4375230"/>
                  <a:gd name="connsiteX4" fmla="*/ 358815 w 891250"/>
                  <a:gd name="connsiteY4" fmla="*/ 277792 h 4375230"/>
                  <a:gd name="connsiteX5" fmla="*/ 486136 w 891250"/>
                  <a:gd name="connsiteY5" fmla="*/ 347240 h 4375230"/>
                  <a:gd name="connsiteX6" fmla="*/ 590309 w 891250"/>
                  <a:gd name="connsiteY6" fmla="*/ 451412 h 4375230"/>
                  <a:gd name="connsiteX7" fmla="*/ 659757 w 891250"/>
                  <a:gd name="connsiteY7" fmla="*/ 555584 h 4375230"/>
                  <a:gd name="connsiteX8" fmla="*/ 648182 w 891250"/>
                  <a:gd name="connsiteY8" fmla="*/ 659757 h 4375230"/>
                  <a:gd name="connsiteX9" fmla="*/ 625033 w 891250"/>
                  <a:gd name="connsiteY9" fmla="*/ 729205 h 4375230"/>
                  <a:gd name="connsiteX10" fmla="*/ 578734 w 891250"/>
                  <a:gd name="connsiteY10" fmla="*/ 787078 h 4375230"/>
                  <a:gd name="connsiteX11" fmla="*/ 474562 w 891250"/>
                  <a:gd name="connsiteY11" fmla="*/ 810228 h 4375230"/>
                  <a:gd name="connsiteX12" fmla="*/ 416688 w 891250"/>
                  <a:gd name="connsiteY12" fmla="*/ 879676 h 4375230"/>
                  <a:gd name="connsiteX13" fmla="*/ 381964 w 891250"/>
                  <a:gd name="connsiteY13" fmla="*/ 972273 h 4375230"/>
                  <a:gd name="connsiteX14" fmla="*/ 358815 w 891250"/>
                  <a:gd name="connsiteY14" fmla="*/ 1006997 h 4375230"/>
                  <a:gd name="connsiteX15" fmla="*/ 416688 w 891250"/>
                  <a:gd name="connsiteY15" fmla="*/ 1076445 h 4375230"/>
                  <a:gd name="connsiteX16" fmla="*/ 381964 w 891250"/>
                  <a:gd name="connsiteY16" fmla="*/ 1169043 h 4375230"/>
                  <a:gd name="connsiteX17" fmla="*/ 254643 w 891250"/>
                  <a:gd name="connsiteY17" fmla="*/ 1296364 h 4375230"/>
                  <a:gd name="connsiteX18" fmla="*/ 162045 w 891250"/>
                  <a:gd name="connsiteY18" fmla="*/ 1458410 h 4375230"/>
                  <a:gd name="connsiteX19" fmla="*/ 173620 w 891250"/>
                  <a:gd name="connsiteY19" fmla="*/ 1562582 h 4375230"/>
                  <a:gd name="connsiteX20" fmla="*/ 289367 w 891250"/>
                  <a:gd name="connsiteY20" fmla="*/ 1666754 h 4375230"/>
                  <a:gd name="connsiteX21" fmla="*/ 324091 w 891250"/>
                  <a:gd name="connsiteY21" fmla="*/ 1805650 h 4375230"/>
                  <a:gd name="connsiteX22" fmla="*/ 335666 w 891250"/>
                  <a:gd name="connsiteY22" fmla="*/ 1932972 h 4375230"/>
                  <a:gd name="connsiteX23" fmla="*/ 312516 w 891250"/>
                  <a:gd name="connsiteY23" fmla="*/ 2013995 h 4375230"/>
                  <a:gd name="connsiteX24" fmla="*/ 162045 w 891250"/>
                  <a:gd name="connsiteY24" fmla="*/ 2141316 h 4375230"/>
                  <a:gd name="connsiteX25" fmla="*/ 23149 w 891250"/>
                  <a:gd name="connsiteY25" fmla="*/ 2257063 h 4375230"/>
                  <a:gd name="connsiteX26" fmla="*/ 11574 w 891250"/>
                  <a:gd name="connsiteY26" fmla="*/ 2442258 h 4375230"/>
                  <a:gd name="connsiteX27" fmla="*/ 0 w 891250"/>
                  <a:gd name="connsiteY27" fmla="*/ 2558005 h 4375230"/>
                  <a:gd name="connsiteX28" fmla="*/ 34724 w 891250"/>
                  <a:gd name="connsiteY28" fmla="*/ 2627453 h 4375230"/>
                  <a:gd name="connsiteX29" fmla="*/ 185195 w 891250"/>
                  <a:gd name="connsiteY29" fmla="*/ 2731625 h 4375230"/>
                  <a:gd name="connsiteX30" fmla="*/ 324091 w 891250"/>
                  <a:gd name="connsiteY30" fmla="*/ 2812648 h 4375230"/>
                  <a:gd name="connsiteX31" fmla="*/ 370390 w 891250"/>
                  <a:gd name="connsiteY31" fmla="*/ 2916820 h 4375230"/>
                  <a:gd name="connsiteX32" fmla="*/ 601883 w 891250"/>
                  <a:gd name="connsiteY32" fmla="*/ 2928395 h 4375230"/>
                  <a:gd name="connsiteX33" fmla="*/ 763929 w 891250"/>
                  <a:gd name="connsiteY33" fmla="*/ 2939969 h 4375230"/>
                  <a:gd name="connsiteX34" fmla="*/ 798653 w 891250"/>
                  <a:gd name="connsiteY34" fmla="*/ 3009417 h 4375230"/>
                  <a:gd name="connsiteX35" fmla="*/ 775504 w 891250"/>
                  <a:gd name="connsiteY35" fmla="*/ 3333509 h 4375230"/>
                  <a:gd name="connsiteX36" fmla="*/ 798653 w 891250"/>
                  <a:gd name="connsiteY36" fmla="*/ 3426106 h 4375230"/>
                  <a:gd name="connsiteX37" fmla="*/ 729205 w 891250"/>
                  <a:gd name="connsiteY37" fmla="*/ 3495554 h 4375230"/>
                  <a:gd name="connsiteX38" fmla="*/ 752354 w 891250"/>
                  <a:gd name="connsiteY38" fmla="*/ 3611301 h 4375230"/>
                  <a:gd name="connsiteX39" fmla="*/ 729205 w 891250"/>
                  <a:gd name="connsiteY39" fmla="*/ 3703898 h 4375230"/>
                  <a:gd name="connsiteX40" fmla="*/ 659757 w 891250"/>
                  <a:gd name="connsiteY40" fmla="*/ 3831220 h 4375230"/>
                  <a:gd name="connsiteX41" fmla="*/ 659757 w 891250"/>
                  <a:gd name="connsiteY41" fmla="*/ 4074288 h 4375230"/>
                  <a:gd name="connsiteX42" fmla="*/ 752354 w 891250"/>
                  <a:gd name="connsiteY42" fmla="*/ 4190035 h 4375230"/>
                  <a:gd name="connsiteX43" fmla="*/ 868101 w 891250"/>
                  <a:gd name="connsiteY43" fmla="*/ 4305782 h 4375230"/>
                  <a:gd name="connsiteX44" fmla="*/ 891250 w 891250"/>
                  <a:gd name="connsiteY44" fmla="*/ 4375230 h 437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1250" h="437523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0852A98-3C57-EF45-908A-672D1BE83001}"/>
                  </a:ext>
                </a:extLst>
              </p:cNvPr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>
                  <a:gd name="connsiteX0" fmla="*/ 0 w 3522037"/>
                  <a:gd name="connsiteY0" fmla="*/ 2071869 h 2593208"/>
                  <a:gd name="connsiteX1" fmla="*/ 162046 w 3522037"/>
                  <a:gd name="connsiteY1" fmla="*/ 2118167 h 2593208"/>
                  <a:gd name="connsiteX2" fmla="*/ 335666 w 3522037"/>
                  <a:gd name="connsiteY2" fmla="*/ 2152891 h 2593208"/>
                  <a:gd name="connsiteX3" fmla="*/ 497712 w 3522037"/>
                  <a:gd name="connsiteY3" fmla="*/ 2176041 h 2593208"/>
                  <a:gd name="connsiteX4" fmla="*/ 659757 w 3522037"/>
                  <a:gd name="connsiteY4" fmla="*/ 2141317 h 2593208"/>
                  <a:gd name="connsiteX5" fmla="*/ 775504 w 3522037"/>
                  <a:gd name="connsiteY5" fmla="*/ 2118167 h 2593208"/>
                  <a:gd name="connsiteX6" fmla="*/ 1018573 w 3522037"/>
                  <a:gd name="connsiteY6" fmla="*/ 2129742 h 2593208"/>
                  <a:gd name="connsiteX7" fmla="*/ 1111170 w 3522037"/>
                  <a:gd name="connsiteY7" fmla="*/ 2199190 h 2593208"/>
                  <a:gd name="connsiteX8" fmla="*/ 1169043 w 3522037"/>
                  <a:gd name="connsiteY8" fmla="*/ 2233914 h 2593208"/>
                  <a:gd name="connsiteX9" fmla="*/ 1261641 w 3522037"/>
                  <a:gd name="connsiteY9" fmla="*/ 2233914 h 2593208"/>
                  <a:gd name="connsiteX10" fmla="*/ 1388962 w 3522037"/>
                  <a:gd name="connsiteY10" fmla="*/ 2361236 h 2593208"/>
                  <a:gd name="connsiteX11" fmla="*/ 1493135 w 3522037"/>
                  <a:gd name="connsiteY11" fmla="*/ 2476983 h 2593208"/>
                  <a:gd name="connsiteX12" fmla="*/ 1643605 w 3522037"/>
                  <a:gd name="connsiteY12" fmla="*/ 2534856 h 2593208"/>
                  <a:gd name="connsiteX13" fmla="*/ 1689904 w 3522037"/>
                  <a:gd name="connsiteY13" fmla="*/ 2476983 h 2593208"/>
                  <a:gd name="connsiteX14" fmla="*/ 1782502 w 3522037"/>
                  <a:gd name="connsiteY14" fmla="*/ 2511707 h 2593208"/>
                  <a:gd name="connsiteX15" fmla="*/ 1886674 w 3522037"/>
                  <a:gd name="connsiteY15" fmla="*/ 2500132 h 2593208"/>
                  <a:gd name="connsiteX16" fmla="*/ 2013995 w 3522037"/>
                  <a:gd name="connsiteY16" fmla="*/ 2534856 h 2593208"/>
                  <a:gd name="connsiteX17" fmla="*/ 2164466 w 3522037"/>
                  <a:gd name="connsiteY17" fmla="*/ 2592729 h 2593208"/>
                  <a:gd name="connsiteX18" fmla="*/ 2280213 w 3522037"/>
                  <a:gd name="connsiteY18" fmla="*/ 2500132 h 2593208"/>
                  <a:gd name="connsiteX19" fmla="*/ 2372811 w 3522037"/>
                  <a:gd name="connsiteY19" fmla="*/ 2442259 h 2593208"/>
                  <a:gd name="connsiteX20" fmla="*/ 2465408 w 3522037"/>
                  <a:gd name="connsiteY20" fmla="*/ 2407535 h 2593208"/>
                  <a:gd name="connsiteX21" fmla="*/ 2592730 w 3522037"/>
                  <a:gd name="connsiteY21" fmla="*/ 2280213 h 2593208"/>
                  <a:gd name="connsiteX22" fmla="*/ 2685327 w 3522037"/>
                  <a:gd name="connsiteY22" fmla="*/ 2187616 h 2593208"/>
                  <a:gd name="connsiteX23" fmla="*/ 2731626 w 3522037"/>
                  <a:gd name="connsiteY23" fmla="*/ 2129742 h 2593208"/>
                  <a:gd name="connsiteX24" fmla="*/ 2870522 w 3522037"/>
                  <a:gd name="connsiteY24" fmla="*/ 2095018 h 2593208"/>
                  <a:gd name="connsiteX25" fmla="*/ 2986269 w 3522037"/>
                  <a:gd name="connsiteY25" fmla="*/ 2071869 h 2593208"/>
                  <a:gd name="connsiteX26" fmla="*/ 3136740 w 3522037"/>
                  <a:gd name="connsiteY26" fmla="*/ 2118167 h 2593208"/>
                  <a:gd name="connsiteX27" fmla="*/ 3264061 w 3522037"/>
                  <a:gd name="connsiteY27" fmla="*/ 2002421 h 2593208"/>
                  <a:gd name="connsiteX28" fmla="*/ 3345084 w 3522037"/>
                  <a:gd name="connsiteY28" fmla="*/ 1805651 h 2593208"/>
                  <a:gd name="connsiteX29" fmla="*/ 3414532 w 3522037"/>
                  <a:gd name="connsiteY29" fmla="*/ 1597307 h 2593208"/>
                  <a:gd name="connsiteX30" fmla="*/ 3356659 w 3522037"/>
                  <a:gd name="connsiteY30" fmla="*/ 1481560 h 2593208"/>
                  <a:gd name="connsiteX31" fmla="*/ 3298785 w 3522037"/>
                  <a:gd name="connsiteY31" fmla="*/ 1342664 h 2593208"/>
                  <a:gd name="connsiteX32" fmla="*/ 3252487 w 3522037"/>
                  <a:gd name="connsiteY32" fmla="*/ 1250066 h 2593208"/>
                  <a:gd name="connsiteX33" fmla="*/ 3287211 w 3522037"/>
                  <a:gd name="connsiteY33" fmla="*/ 1006998 h 2593208"/>
                  <a:gd name="connsiteX34" fmla="*/ 3426107 w 3522037"/>
                  <a:gd name="connsiteY34" fmla="*/ 810228 h 2593208"/>
                  <a:gd name="connsiteX35" fmla="*/ 3518704 w 3522037"/>
                  <a:gd name="connsiteY35" fmla="*/ 682907 h 2593208"/>
                  <a:gd name="connsiteX36" fmla="*/ 3495555 w 3522037"/>
                  <a:gd name="connsiteY36" fmla="*/ 555585 h 2593208"/>
                  <a:gd name="connsiteX37" fmla="*/ 3437681 w 3522037"/>
                  <a:gd name="connsiteY37" fmla="*/ 416689 h 2593208"/>
                  <a:gd name="connsiteX38" fmla="*/ 3414532 w 3522037"/>
                  <a:gd name="connsiteY38" fmla="*/ 231494 h 2593208"/>
                  <a:gd name="connsiteX39" fmla="*/ 3356659 w 3522037"/>
                  <a:gd name="connsiteY39" fmla="*/ 162046 h 2593208"/>
                  <a:gd name="connsiteX40" fmla="*/ 3275636 w 3522037"/>
                  <a:gd name="connsiteY40" fmla="*/ 0 h 259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522037" h="2593208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F29C049-40E4-D04D-A3BF-0A2ABBAB599F}"/>
                  </a:ext>
                </a:extLst>
              </p:cNvPr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>
                  <a:gd name="connsiteX0" fmla="*/ 11574 w 82135"/>
                  <a:gd name="connsiteY0" fmla="*/ 0 h 370390"/>
                  <a:gd name="connsiteX1" fmla="*/ 0 w 82135"/>
                  <a:gd name="connsiteY1" fmla="*/ 69448 h 370390"/>
                  <a:gd name="connsiteX2" fmla="*/ 46298 w 82135"/>
                  <a:gd name="connsiteY2" fmla="*/ 115747 h 370390"/>
                  <a:gd name="connsiteX3" fmla="*/ 23149 w 82135"/>
                  <a:gd name="connsiteY3" fmla="*/ 196770 h 370390"/>
                  <a:gd name="connsiteX4" fmla="*/ 69448 w 82135"/>
                  <a:gd name="connsiteY4" fmla="*/ 231494 h 370390"/>
                  <a:gd name="connsiteX5" fmla="*/ 81022 w 82135"/>
                  <a:gd name="connsiteY5" fmla="*/ 289367 h 370390"/>
                  <a:gd name="connsiteX6" fmla="*/ 81022 w 82135"/>
                  <a:gd name="connsiteY6" fmla="*/ 370390 h 37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135" h="37039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78812E1-FB4F-FE43-863C-5FD767D1F70E}"/>
                  </a:ext>
                </a:extLst>
              </p:cNvPr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>
                  <a:gd name="connsiteX0" fmla="*/ 23149 w 23149"/>
                  <a:gd name="connsiteY0" fmla="*/ 0 h 196770"/>
                  <a:gd name="connsiteX1" fmla="*/ 0 w 23149"/>
                  <a:gd name="connsiteY1" fmla="*/ 196770 h 19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49" h="19677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2000637-73ED-1541-AAC9-B6720710EEA4}"/>
                  </a:ext>
                </a:extLst>
              </p:cNvPr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>
                  <a:gd name="connsiteX0" fmla="*/ 0 w 225631"/>
                  <a:gd name="connsiteY0" fmla="*/ 47501 h 47501"/>
                  <a:gd name="connsiteX1" fmla="*/ 225631 w 225631"/>
                  <a:gd name="connsiteY1" fmla="*/ 0 h 47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631" h="47501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58A116F-9FC4-C042-99E6-64644EBAC5FE}"/>
                  </a:ext>
                </a:extLst>
              </p:cNvPr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>
                  <a:gd name="connsiteX0" fmla="*/ 32298 w 1279207"/>
                  <a:gd name="connsiteY0" fmla="*/ 0 h 2244437"/>
                  <a:gd name="connsiteX1" fmla="*/ 20423 w 1279207"/>
                  <a:gd name="connsiteY1" fmla="*/ 201881 h 2244437"/>
                  <a:gd name="connsiteX2" fmla="*/ 269804 w 1279207"/>
                  <a:gd name="connsiteY2" fmla="*/ 676894 h 2244437"/>
                  <a:gd name="connsiteX3" fmla="*/ 376682 w 1279207"/>
                  <a:gd name="connsiteY3" fmla="*/ 641268 h 2244437"/>
                  <a:gd name="connsiteX4" fmla="*/ 531062 w 1279207"/>
                  <a:gd name="connsiteY4" fmla="*/ 629392 h 2244437"/>
                  <a:gd name="connsiteX5" fmla="*/ 602314 w 1279207"/>
                  <a:gd name="connsiteY5" fmla="*/ 641268 h 2244437"/>
                  <a:gd name="connsiteX6" fmla="*/ 685441 w 1279207"/>
                  <a:gd name="connsiteY6" fmla="*/ 760021 h 2244437"/>
                  <a:gd name="connsiteX7" fmla="*/ 685441 w 1279207"/>
                  <a:gd name="connsiteY7" fmla="*/ 831273 h 2244437"/>
                  <a:gd name="connsiteX8" fmla="*/ 768568 w 1279207"/>
                  <a:gd name="connsiteY8" fmla="*/ 878774 h 2244437"/>
                  <a:gd name="connsiteX9" fmla="*/ 863571 w 1279207"/>
                  <a:gd name="connsiteY9" fmla="*/ 914400 h 2244437"/>
                  <a:gd name="connsiteX10" fmla="*/ 887321 w 1279207"/>
                  <a:gd name="connsiteY10" fmla="*/ 1056904 h 2244437"/>
                  <a:gd name="connsiteX11" fmla="*/ 863571 w 1279207"/>
                  <a:gd name="connsiteY11" fmla="*/ 1175657 h 2244437"/>
                  <a:gd name="connsiteX12" fmla="*/ 839820 w 1279207"/>
                  <a:gd name="connsiteY12" fmla="*/ 1246909 h 2244437"/>
                  <a:gd name="connsiteX13" fmla="*/ 839820 w 1279207"/>
                  <a:gd name="connsiteY13" fmla="*/ 1318161 h 2244437"/>
                  <a:gd name="connsiteX14" fmla="*/ 816069 w 1279207"/>
                  <a:gd name="connsiteY14" fmla="*/ 1436915 h 2244437"/>
                  <a:gd name="connsiteX15" fmla="*/ 887321 w 1279207"/>
                  <a:gd name="connsiteY15" fmla="*/ 1615044 h 2244437"/>
                  <a:gd name="connsiteX16" fmla="*/ 982324 w 1279207"/>
                  <a:gd name="connsiteY16" fmla="*/ 1733798 h 2244437"/>
                  <a:gd name="connsiteX17" fmla="*/ 994199 w 1279207"/>
                  <a:gd name="connsiteY17" fmla="*/ 1900052 h 2244437"/>
                  <a:gd name="connsiteX18" fmla="*/ 982324 w 1279207"/>
                  <a:gd name="connsiteY18" fmla="*/ 2078182 h 2244437"/>
                  <a:gd name="connsiteX19" fmla="*/ 1017950 w 1279207"/>
                  <a:gd name="connsiteY19" fmla="*/ 2149434 h 2244437"/>
                  <a:gd name="connsiteX20" fmla="*/ 1112952 w 1279207"/>
                  <a:gd name="connsiteY20" fmla="*/ 2161309 h 2244437"/>
                  <a:gd name="connsiteX21" fmla="*/ 1196080 w 1279207"/>
                  <a:gd name="connsiteY21" fmla="*/ 2185060 h 2244437"/>
                  <a:gd name="connsiteX22" fmla="*/ 1279207 w 1279207"/>
                  <a:gd name="connsiteY22" fmla="*/ 2244437 h 224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79207" h="2244437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580514B-FE70-5244-94B4-B5A149137DA6}"/>
                  </a:ext>
                </a:extLst>
              </p:cNvPr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>
                  <a:gd name="connsiteX0" fmla="*/ 0 w 2118168"/>
                  <a:gd name="connsiteY0" fmla="*/ 960699 h 960699"/>
                  <a:gd name="connsiteX1" fmla="*/ 127322 w 2118168"/>
                  <a:gd name="connsiteY1" fmla="*/ 937550 h 960699"/>
                  <a:gd name="connsiteX2" fmla="*/ 300942 w 2118168"/>
                  <a:gd name="connsiteY2" fmla="*/ 844952 h 960699"/>
                  <a:gd name="connsiteX3" fmla="*/ 497712 w 2118168"/>
                  <a:gd name="connsiteY3" fmla="*/ 810228 h 960699"/>
                  <a:gd name="connsiteX4" fmla="*/ 752355 w 2118168"/>
                  <a:gd name="connsiteY4" fmla="*/ 729205 h 960699"/>
                  <a:gd name="connsiteX5" fmla="*/ 902826 w 2118168"/>
                  <a:gd name="connsiteY5" fmla="*/ 821803 h 960699"/>
                  <a:gd name="connsiteX6" fmla="*/ 1006998 w 2118168"/>
                  <a:gd name="connsiteY6" fmla="*/ 810228 h 960699"/>
                  <a:gd name="connsiteX7" fmla="*/ 1099595 w 2118168"/>
                  <a:gd name="connsiteY7" fmla="*/ 717631 h 960699"/>
                  <a:gd name="connsiteX8" fmla="*/ 1307940 w 2118168"/>
                  <a:gd name="connsiteY8" fmla="*/ 578734 h 960699"/>
                  <a:gd name="connsiteX9" fmla="*/ 1423687 w 2118168"/>
                  <a:gd name="connsiteY9" fmla="*/ 520861 h 960699"/>
                  <a:gd name="connsiteX10" fmla="*/ 1481560 w 2118168"/>
                  <a:gd name="connsiteY10" fmla="*/ 416689 h 960699"/>
                  <a:gd name="connsiteX11" fmla="*/ 1585732 w 2118168"/>
                  <a:gd name="connsiteY11" fmla="*/ 370390 h 960699"/>
                  <a:gd name="connsiteX12" fmla="*/ 1678330 w 2118168"/>
                  <a:gd name="connsiteY12" fmla="*/ 347241 h 960699"/>
                  <a:gd name="connsiteX13" fmla="*/ 1828800 w 2118168"/>
                  <a:gd name="connsiteY13" fmla="*/ 196770 h 960699"/>
                  <a:gd name="connsiteX14" fmla="*/ 2002421 w 2118168"/>
                  <a:gd name="connsiteY14" fmla="*/ 81023 h 960699"/>
                  <a:gd name="connsiteX15" fmla="*/ 2118168 w 2118168"/>
                  <a:gd name="connsiteY15" fmla="*/ 0 h 96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168" h="960699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8CB84B1-9A95-1B46-B5B3-0E1D181B2B16}"/>
                  </a:ext>
                </a:extLst>
              </p:cNvPr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>
                  <a:gd name="connsiteX0" fmla="*/ 0 w 405114"/>
                  <a:gd name="connsiteY0" fmla="*/ 34724 h 115958"/>
                  <a:gd name="connsiteX1" fmla="*/ 127321 w 405114"/>
                  <a:gd name="connsiteY1" fmla="*/ 46299 h 115958"/>
                  <a:gd name="connsiteX2" fmla="*/ 231494 w 405114"/>
                  <a:gd name="connsiteY2" fmla="*/ 115747 h 115958"/>
                  <a:gd name="connsiteX3" fmla="*/ 358815 w 405114"/>
                  <a:gd name="connsiteY3" fmla="*/ 69448 h 115958"/>
                  <a:gd name="connsiteX4" fmla="*/ 405114 w 405114"/>
                  <a:gd name="connsiteY4" fmla="*/ 0 h 115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114" h="115958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5218A16-9A1C-2441-B421-FC1DFDB9BF46}"/>
                  </a:ext>
                </a:extLst>
              </p:cNvPr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>
                  <a:gd name="connsiteX0" fmla="*/ 0 w 736270"/>
                  <a:gd name="connsiteY0" fmla="*/ 0 h 427511"/>
                  <a:gd name="connsiteX1" fmla="*/ 166255 w 736270"/>
                  <a:gd name="connsiteY1" fmla="*/ 83127 h 427511"/>
                  <a:gd name="connsiteX2" fmla="*/ 225632 w 736270"/>
                  <a:gd name="connsiteY2" fmla="*/ 106878 h 427511"/>
                  <a:gd name="connsiteX3" fmla="*/ 356260 w 736270"/>
                  <a:gd name="connsiteY3" fmla="*/ 118753 h 427511"/>
                  <a:gd name="connsiteX4" fmla="*/ 475013 w 736270"/>
                  <a:gd name="connsiteY4" fmla="*/ 285007 h 427511"/>
                  <a:gd name="connsiteX5" fmla="*/ 581891 w 736270"/>
                  <a:gd name="connsiteY5" fmla="*/ 332509 h 427511"/>
                  <a:gd name="connsiteX6" fmla="*/ 736270 w 736270"/>
                  <a:gd name="connsiteY6" fmla="*/ 427511 h 427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270" h="427511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788B88-A588-AE4D-9EB3-AB3ED5CA2CFA}"/>
                  </a:ext>
                </a:extLst>
              </p:cNvPr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>
                  <a:gd name="connsiteX0" fmla="*/ 23750 w 23750"/>
                  <a:gd name="connsiteY0" fmla="*/ 0 h 190005"/>
                  <a:gd name="connsiteX1" fmla="*/ 0 w 23750"/>
                  <a:gd name="connsiteY1" fmla="*/ 190005 h 19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50" h="190005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4F876B-9117-664C-B6DA-556FCF1FA089}"/>
                </a:ext>
              </a:extLst>
            </p:cNvPr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EC4F659-1EEB-5B40-B560-8004F991053E}"/>
                </a:ext>
              </a:extLst>
            </p:cNvPr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A651B5-4F98-3C45-A5C2-C9376215D89C}"/>
                </a:ext>
              </a:extLst>
            </p:cNvPr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134B0B-88D5-B549-A6A4-20F2950F4737}"/>
                </a:ext>
              </a:extLst>
            </p:cNvPr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3084CD3-3D92-6448-87DA-526E4CB2EFF0}"/>
                </a:ext>
              </a:extLst>
            </p:cNvPr>
            <p:cNvSpPr/>
            <p:nvPr/>
          </p:nvSpPr>
          <p:spPr>
            <a:xfrm flipV="1">
              <a:off x="8160151" y="2951543"/>
              <a:ext cx="719559" cy="3287211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D657B57-F5C9-E147-B01C-2CAC13608530}"/>
                </a:ext>
              </a:extLst>
            </p:cNvPr>
            <p:cNvSpPr/>
            <p:nvPr/>
          </p:nvSpPr>
          <p:spPr>
            <a:xfrm flipH="1" flipV="1">
              <a:off x="462045" y="3046068"/>
              <a:ext cx="729201" cy="319268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CE034-102B-E549-982E-082FF7207857}"/>
              </a:ext>
            </a:extLst>
          </p:cNvPr>
          <p:cNvSpPr/>
          <p:nvPr/>
        </p:nvSpPr>
        <p:spPr>
          <a:xfrm>
            <a:off x="4859079" y="6524331"/>
            <a:ext cx="42849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https://pubs.usgs.gov/gip/dynamic/baseball.html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43C80-B7EA-5A49-AD18-899B800EEECB}"/>
              </a:ext>
            </a:extLst>
          </p:cNvPr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64066-62EE-BB46-BCF7-FCF0B990507A}"/>
              </a:ext>
            </a:extLst>
          </p:cNvPr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EFC3CB-8FA6-8447-93A8-FC8D99C6A554}"/>
              </a:ext>
            </a:extLst>
          </p:cNvPr>
          <p:cNvSpPr/>
          <p:nvPr/>
        </p:nvSpPr>
        <p:spPr>
          <a:xfrm>
            <a:off x="315433" y="779721"/>
            <a:ext cx="173665" cy="552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2E1145-A335-3B43-9BB4-017F54C74589}"/>
              </a:ext>
            </a:extLst>
          </p:cNvPr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47E11-7CDD-AF41-A130-BDC11D5C46CE}"/>
              </a:ext>
            </a:extLst>
          </p:cNvPr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402965" y="267331"/>
            <a:ext cx="653511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⠠⠍⠁⠏⠀⠷⠀⠠⠍⠊⠙⠤⠕⠉⠂⠝⠀⠠⠗⠊⠙⠛⠑⠎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56858F-91E8-0A4B-AFE2-5393A291116D}"/>
              </a:ext>
            </a:extLst>
          </p:cNvPr>
          <p:cNvGrpSpPr/>
          <p:nvPr/>
        </p:nvGrpSpPr>
        <p:grpSpPr>
          <a:xfrm>
            <a:off x="462045" y="891250"/>
            <a:ext cx="8417665" cy="5347504"/>
            <a:chOff x="462045" y="891250"/>
            <a:chExt cx="8417665" cy="53475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E8D19-D601-6346-AB6A-D2B33C0C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53" b="636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ECE6332-1DCB-EC4F-9636-21E68E5134D2}"/>
                </a:ext>
              </a:extLst>
            </p:cNvPr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A639F91-183C-C040-8E91-8F46A501B92C}"/>
                  </a:ext>
                </a:extLst>
              </p:cNvPr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>
                  <a:gd name="connsiteX0" fmla="*/ 196769 w 891250"/>
                  <a:gd name="connsiteY0" fmla="*/ 0 h 4375230"/>
                  <a:gd name="connsiteX1" fmla="*/ 138896 w 891250"/>
                  <a:gd name="connsiteY1" fmla="*/ 115747 h 4375230"/>
                  <a:gd name="connsiteX2" fmla="*/ 138896 w 891250"/>
                  <a:gd name="connsiteY2" fmla="*/ 173620 h 4375230"/>
                  <a:gd name="connsiteX3" fmla="*/ 185195 w 891250"/>
                  <a:gd name="connsiteY3" fmla="*/ 219919 h 4375230"/>
                  <a:gd name="connsiteX4" fmla="*/ 358815 w 891250"/>
                  <a:gd name="connsiteY4" fmla="*/ 277792 h 4375230"/>
                  <a:gd name="connsiteX5" fmla="*/ 486136 w 891250"/>
                  <a:gd name="connsiteY5" fmla="*/ 347240 h 4375230"/>
                  <a:gd name="connsiteX6" fmla="*/ 590309 w 891250"/>
                  <a:gd name="connsiteY6" fmla="*/ 451412 h 4375230"/>
                  <a:gd name="connsiteX7" fmla="*/ 659757 w 891250"/>
                  <a:gd name="connsiteY7" fmla="*/ 555584 h 4375230"/>
                  <a:gd name="connsiteX8" fmla="*/ 648182 w 891250"/>
                  <a:gd name="connsiteY8" fmla="*/ 659757 h 4375230"/>
                  <a:gd name="connsiteX9" fmla="*/ 625033 w 891250"/>
                  <a:gd name="connsiteY9" fmla="*/ 729205 h 4375230"/>
                  <a:gd name="connsiteX10" fmla="*/ 578734 w 891250"/>
                  <a:gd name="connsiteY10" fmla="*/ 787078 h 4375230"/>
                  <a:gd name="connsiteX11" fmla="*/ 474562 w 891250"/>
                  <a:gd name="connsiteY11" fmla="*/ 810228 h 4375230"/>
                  <a:gd name="connsiteX12" fmla="*/ 416688 w 891250"/>
                  <a:gd name="connsiteY12" fmla="*/ 879676 h 4375230"/>
                  <a:gd name="connsiteX13" fmla="*/ 381964 w 891250"/>
                  <a:gd name="connsiteY13" fmla="*/ 972273 h 4375230"/>
                  <a:gd name="connsiteX14" fmla="*/ 358815 w 891250"/>
                  <a:gd name="connsiteY14" fmla="*/ 1006997 h 4375230"/>
                  <a:gd name="connsiteX15" fmla="*/ 416688 w 891250"/>
                  <a:gd name="connsiteY15" fmla="*/ 1076445 h 4375230"/>
                  <a:gd name="connsiteX16" fmla="*/ 381964 w 891250"/>
                  <a:gd name="connsiteY16" fmla="*/ 1169043 h 4375230"/>
                  <a:gd name="connsiteX17" fmla="*/ 254643 w 891250"/>
                  <a:gd name="connsiteY17" fmla="*/ 1296364 h 4375230"/>
                  <a:gd name="connsiteX18" fmla="*/ 162045 w 891250"/>
                  <a:gd name="connsiteY18" fmla="*/ 1458410 h 4375230"/>
                  <a:gd name="connsiteX19" fmla="*/ 173620 w 891250"/>
                  <a:gd name="connsiteY19" fmla="*/ 1562582 h 4375230"/>
                  <a:gd name="connsiteX20" fmla="*/ 289367 w 891250"/>
                  <a:gd name="connsiteY20" fmla="*/ 1666754 h 4375230"/>
                  <a:gd name="connsiteX21" fmla="*/ 324091 w 891250"/>
                  <a:gd name="connsiteY21" fmla="*/ 1805650 h 4375230"/>
                  <a:gd name="connsiteX22" fmla="*/ 335666 w 891250"/>
                  <a:gd name="connsiteY22" fmla="*/ 1932972 h 4375230"/>
                  <a:gd name="connsiteX23" fmla="*/ 312516 w 891250"/>
                  <a:gd name="connsiteY23" fmla="*/ 2013995 h 4375230"/>
                  <a:gd name="connsiteX24" fmla="*/ 162045 w 891250"/>
                  <a:gd name="connsiteY24" fmla="*/ 2141316 h 4375230"/>
                  <a:gd name="connsiteX25" fmla="*/ 23149 w 891250"/>
                  <a:gd name="connsiteY25" fmla="*/ 2257063 h 4375230"/>
                  <a:gd name="connsiteX26" fmla="*/ 11574 w 891250"/>
                  <a:gd name="connsiteY26" fmla="*/ 2442258 h 4375230"/>
                  <a:gd name="connsiteX27" fmla="*/ 0 w 891250"/>
                  <a:gd name="connsiteY27" fmla="*/ 2558005 h 4375230"/>
                  <a:gd name="connsiteX28" fmla="*/ 34724 w 891250"/>
                  <a:gd name="connsiteY28" fmla="*/ 2627453 h 4375230"/>
                  <a:gd name="connsiteX29" fmla="*/ 185195 w 891250"/>
                  <a:gd name="connsiteY29" fmla="*/ 2731625 h 4375230"/>
                  <a:gd name="connsiteX30" fmla="*/ 324091 w 891250"/>
                  <a:gd name="connsiteY30" fmla="*/ 2812648 h 4375230"/>
                  <a:gd name="connsiteX31" fmla="*/ 370390 w 891250"/>
                  <a:gd name="connsiteY31" fmla="*/ 2916820 h 4375230"/>
                  <a:gd name="connsiteX32" fmla="*/ 601883 w 891250"/>
                  <a:gd name="connsiteY32" fmla="*/ 2928395 h 4375230"/>
                  <a:gd name="connsiteX33" fmla="*/ 763929 w 891250"/>
                  <a:gd name="connsiteY33" fmla="*/ 2939969 h 4375230"/>
                  <a:gd name="connsiteX34" fmla="*/ 798653 w 891250"/>
                  <a:gd name="connsiteY34" fmla="*/ 3009417 h 4375230"/>
                  <a:gd name="connsiteX35" fmla="*/ 775504 w 891250"/>
                  <a:gd name="connsiteY35" fmla="*/ 3333509 h 4375230"/>
                  <a:gd name="connsiteX36" fmla="*/ 798653 w 891250"/>
                  <a:gd name="connsiteY36" fmla="*/ 3426106 h 4375230"/>
                  <a:gd name="connsiteX37" fmla="*/ 729205 w 891250"/>
                  <a:gd name="connsiteY37" fmla="*/ 3495554 h 4375230"/>
                  <a:gd name="connsiteX38" fmla="*/ 752354 w 891250"/>
                  <a:gd name="connsiteY38" fmla="*/ 3611301 h 4375230"/>
                  <a:gd name="connsiteX39" fmla="*/ 729205 w 891250"/>
                  <a:gd name="connsiteY39" fmla="*/ 3703898 h 4375230"/>
                  <a:gd name="connsiteX40" fmla="*/ 659757 w 891250"/>
                  <a:gd name="connsiteY40" fmla="*/ 3831220 h 4375230"/>
                  <a:gd name="connsiteX41" fmla="*/ 659757 w 891250"/>
                  <a:gd name="connsiteY41" fmla="*/ 4074288 h 4375230"/>
                  <a:gd name="connsiteX42" fmla="*/ 752354 w 891250"/>
                  <a:gd name="connsiteY42" fmla="*/ 4190035 h 4375230"/>
                  <a:gd name="connsiteX43" fmla="*/ 868101 w 891250"/>
                  <a:gd name="connsiteY43" fmla="*/ 4305782 h 4375230"/>
                  <a:gd name="connsiteX44" fmla="*/ 891250 w 891250"/>
                  <a:gd name="connsiteY44" fmla="*/ 4375230 h 437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1250" h="437523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4C0B4C2-7022-C74D-B7B8-069257EB7652}"/>
                  </a:ext>
                </a:extLst>
              </p:cNvPr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>
                  <a:gd name="connsiteX0" fmla="*/ 0 w 3522037"/>
                  <a:gd name="connsiteY0" fmla="*/ 2071869 h 2593208"/>
                  <a:gd name="connsiteX1" fmla="*/ 162046 w 3522037"/>
                  <a:gd name="connsiteY1" fmla="*/ 2118167 h 2593208"/>
                  <a:gd name="connsiteX2" fmla="*/ 335666 w 3522037"/>
                  <a:gd name="connsiteY2" fmla="*/ 2152891 h 2593208"/>
                  <a:gd name="connsiteX3" fmla="*/ 497712 w 3522037"/>
                  <a:gd name="connsiteY3" fmla="*/ 2176041 h 2593208"/>
                  <a:gd name="connsiteX4" fmla="*/ 659757 w 3522037"/>
                  <a:gd name="connsiteY4" fmla="*/ 2141317 h 2593208"/>
                  <a:gd name="connsiteX5" fmla="*/ 775504 w 3522037"/>
                  <a:gd name="connsiteY5" fmla="*/ 2118167 h 2593208"/>
                  <a:gd name="connsiteX6" fmla="*/ 1018573 w 3522037"/>
                  <a:gd name="connsiteY6" fmla="*/ 2129742 h 2593208"/>
                  <a:gd name="connsiteX7" fmla="*/ 1111170 w 3522037"/>
                  <a:gd name="connsiteY7" fmla="*/ 2199190 h 2593208"/>
                  <a:gd name="connsiteX8" fmla="*/ 1169043 w 3522037"/>
                  <a:gd name="connsiteY8" fmla="*/ 2233914 h 2593208"/>
                  <a:gd name="connsiteX9" fmla="*/ 1261641 w 3522037"/>
                  <a:gd name="connsiteY9" fmla="*/ 2233914 h 2593208"/>
                  <a:gd name="connsiteX10" fmla="*/ 1388962 w 3522037"/>
                  <a:gd name="connsiteY10" fmla="*/ 2361236 h 2593208"/>
                  <a:gd name="connsiteX11" fmla="*/ 1493135 w 3522037"/>
                  <a:gd name="connsiteY11" fmla="*/ 2476983 h 2593208"/>
                  <a:gd name="connsiteX12" fmla="*/ 1643605 w 3522037"/>
                  <a:gd name="connsiteY12" fmla="*/ 2534856 h 2593208"/>
                  <a:gd name="connsiteX13" fmla="*/ 1689904 w 3522037"/>
                  <a:gd name="connsiteY13" fmla="*/ 2476983 h 2593208"/>
                  <a:gd name="connsiteX14" fmla="*/ 1782502 w 3522037"/>
                  <a:gd name="connsiteY14" fmla="*/ 2511707 h 2593208"/>
                  <a:gd name="connsiteX15" fmla="*/ 1886674 w 3522037"/>
                  <a:gd name="connsiteY15" fmla="*/ 2500132 h 2593208"/>
                  <a:gd name="connsiteX16" fmla="*/ 2013995 w 3522037"/>
                  <a:gd name="connsiteY16" fmla="*/ 2534856 h 2593208"/>
                  <a:gd name="connsiteX17" fmla="*/ 2164466 w 3522037"/>
                  <a:gd name="connsiteY17" fmla="*/ 2592729 h 2593208"/>
                  <a:gd name="connsiteX18" fmla="*/ 2280213 w 3522037"/>
                  <a:gd name="connsiteY18" fmla="*/ 2500132 h 2593208"/>
                  <a:gd name="connsiteX19" fmla="*/ 2372811 w 3522037"/>
                  <a:gd name="connsiteY19" fmla="*/ 2442259 h 2593208"/>
                  <a:gd name="connsiteX20" fmla="*/ 2465408 w 3522037"/>
                  <a:gd name="connsiteY20" fmla="*/ 2407535 h 2593208"/>
                  <a:gd name="connsiteX21" fmla="*/ 2592730 w 3522037"/>
                  <a:gd name="connsiteY21" fmla="*/ 2280213 h 2593208"/>
                  <a:gd name="connsiteX22" fmla="*/ 2685327 w 3522037"/>
                  <a:gd name="connsiteY22" fmla="*/ 2187616 h 2593208"/>
                  <a:gd name="connsiteX23" fmla="*/ 2731626 w 3522037"/>
                  <a:gd name="connsiteY23" fmla="*/ 2129742 h 2593208"/>
                  <a:gd name="connsiteX24" fmla="*/ 2870522 w 3522037"/>
                  <a:gd name="connsiteY24" fmla="*/ 2095018 h 2593208"/>
                  <a:gd name="connsiteX25" fmla="*/ 2986269 w 3522037"/>
                  <a:gd name="connsiteY25" fmla="*/ 2071869 h 2593208"/>
                  <a:gd name="connsiteX26" fmla="*/ 3136740 w 3522037"/>
                  <a:gd name="connsiteY26" fmla="*/ 2118167 h 2593208"/>
                  <a:gd name="connsiteX27" fmla="*/ 3264061 w 3522037"/>
                  <a:gd name="connsiteY27" fmla="*/ 2002421 h 2593208"/>
                  <a:gd name="connsiteX28" fmla="*/ 3345084 w 3522037"/>
                  <a:gd name="connsiteY28" fmla="*/ 1805651 h 2593208"/>
                  <a:gd name="connsiteX29" fmla="*/ 3414532 w 3522037"/>
                  <a:gd name="connsiteY29" fmla="*/ 1597307 h 2593208"/>
                  <a:gd name="connsiteX30" fmla="*/ 3356659 w 3522037"/>
                  <a:gd name="connsiteY30" fmla="*/ 1481560 h 2593208"/>
                  <a:gd name="connsiteX31" fmla="*/ 3298785 w 3522037"/>
                  <a:gd name="connsiteY31" fmla="*/ 1342664 h 2593208"/>
                  <a:gd name="connsiteX32" fmla="*/ 3252487 w 3522037"/>
                  <a:gd name="connsiteY32" fmla="*/ 1250066 h 2593208"/>
                  <a:gd name="connsiteX33" fmla="*/ 3287211 w 3522037"/>
                  <a:gd name="connsiteY33" fmla="*/ 1006998 h 2593208"/>
                  <a:gd name="connsiteX34" fmla="*/ 3426107 w 3522037"/>
                  <a:gd name="connsiteY34" fmla="*/ 810228 h 2593208"/>
                  <a:gd name="connsiteX35" fmla="*/ 3518704 w 3522037"/>
                  <a:gd name="connsiteY35" fmla="*/ 682907 h 2593208"/>
                  <a:gd name="connsiteX36" fmla="*/ 3495555 w 3522037"/>
                  <a:gd name="connsiteY36" fmla="*/ 555585 h 2593208"/>
                  <a:gd name="connsiteX37" fmla="*/ 3437681 w 3522037"/>
                  <a:gd name="connsiteY37" fmla="*/ 416689 h 2593208"/>
                  <a:gd name="connsiteX38" fmla="*/ 3414532 w 3522037"/>
                  <a:gd name="connsiteY38" fmla="*/ 231494 h 2593208"/>
                  <a:gd name="connsiteX39" fmla="*/ 3356659 w 3522037"/>
                  <a:gd name="connsiteY39" fmla="*/ 162046 h 2593208"/>
                  <a:gd name="connsiteX40" fmla="*/ 3275636 w 3522037"/>
                  <a:gd name="connsiteY40" fmla="*/ 0 h 259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522037" h="2593208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1B60CBD-CC5C-9C40-A12C-CBAF50E3625B}"/>
                  </a:ext>
                </a:extLst>
              </p:cNvPr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>
                  <a:gd name="connsiteX0" fmla="*/ 11574 w 82135"/>
                  <a:gd name="connsiteY0" fmla="*/ 0 h 370390"/>
                  <a:gd name="connsiteX1" fmla="*/ 0 w 82135"/>
                  <a:gd name="connsiteY1" fmla="*/ 69448 h 370390"/>
                  <a:gd name="connsiteX2" fmla="*/ 46298 w 82135"/>
                  <a:gd name="connsiteY2" fmla="*/ 115747 h 370390"/>
                  <a:gd name="connsiteX3" fmla="*/ 23149 w 82135"/>
                  <a:gd name="connsiteY3" fmla="*/ 196770 h 370390"/>
                  <a:gd name="connsiteX4" fmla="*/ 69448 w 82135"/>
                  <a:gd name="connsiteY4" fmla="*/ 231494 h 370390"/>
                  <a:gd name="connsiteX5" fmla="*/ 81022 w 82135"/>
                  <a:gd name="connsiteY5" fmla="*/ 289367 h 370390"/>
                  <a:gd name="connsiteX6" fmla="*/ 81022 w 82135"/>
                  <a:gd name="connsiteY6" fmla="*/ 370390 h 37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135" h="37039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3CC0957-087D-344D-A72A-6C49E6F1C710}"/>
                  </a:ext>
                </a:extLst>
              </p:cNvPr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>
                  <a:gd name="connsiteX0" fmla="*/ 23149 w 23149"/>
                  <a:gd name="connsiteY0" fmla="*/ 0 h 196770"/>
                  <a:gd name="connsiteX1" fmla="*/ 0 w 23149"/>
                  <a:gd name="connsiteY1" fmla="*/ 196770 h 19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49" h="19677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AA87FD2-0742-F34B-B5D0-8647EE22738F}"/>
                  </a:ext>
                </a:extLst>
              </p:cNvPr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>
                  <a:gd name="connsiteX0" fmla="*/ 0 w 225631"/>
                  <a:gd name="connsiteY0" fmla="*/ 47501 h 47501"/>
                  <a:gd name="connsiteX1" fmla="*/ 225631 w 225631"/>
                  <a:gd name="connsiteY1" fmla="*/ 0 h 47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631" h="47501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3C080B8-5600-C749-8B31-6470EF5BD638}"/>
                  </a:ext>
                </a:extLst>
              </p:cNvPr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>
                  <a:gd name="connsiteX0" fmla="*/ 32298 w 1279207"/>
                  <a:gd name="connsiteY0" fmla="*/ 0 h 2244437"/>
                  <a:gd name="connsiteX1" fmla="*/ 20423 w 1279207"/>
                  <a:gd name="connsiteY1" fmla="*/ 201881 h 2244437"/>
                  <a:gd name="connsiteX2" fmla="*/ 269804 w 1279207"/>
                  <a:gd name="connsiteY2" fmla="*/ 676894 h 2244437"/>
                  <a:gd name="connsiteX3" fmla="*/ 376682 w 1279207"/>
                  <a:gd name="connsiteY3" fmla="*/ 641268 h 2244437"/>
                  <a:gd name="connsiteX4" fmla="*/ 531062 w 1279207"/>
                  <a:gd name="connsiteY4" fmla="*/ 629392 h 2244437"/>
                  <a:gd name="connsiteX5" fmla="*/ 602314 w 1279207"/>
                  <a:gd name="connsiteY5" fmla="*/ 641268 h 2244437"/>
                  <a:gd name="connsiteX6" fmla="*/ 685441 w 1279207"/>
                  <a:gd name="connsiteY6" fmla="*/ 760021 h 2244437"/>
                  <a:gd name="connsiteX7" fmla="*/ 685441 w 1279207"/>
                  <a:gd name="connsiteY7" fmla="*/ 831273 h 2244437"/>
                  <a:gd name="connsiteX8" fmla="*/ 768568 w 1279207"/>
                  <a:gd name="connsiteY8" fmla="*/ 878774 h 2244437"/>
                  <a:gd name="connsiteX9" fmla="*/ 863571 w 1279207"/>
                  <a:gd name="connsiteY9" fmla="*/ 914400 h 2244437"/>
                  <a:gd name="connsiteX10" fmla="*/ 887321 w 1279207"/>
                  <a:gd name="connsiteY10" fmla="*/ 1056904 h 2244437"/>
                  <a:gd name="connsiteX11" fmla="*/ 863571 w 1279207"/>
                  <a:gd name="connsiteY11" fmla="*/ 1175657 h 2244437"/>
                  <a:gd name="connsiteX12" fmla="*/ 839820 w 1279207"/>
                  <a:gd name="connsiteY12" fmla="*/ 1246909 h 2244437"/>
                  <a:gd name="connsiteX13" fmla="*/ 839820 w 1279207"/>
                  <a:gd name="connsiteY13" fmla="*/ 1318161 h 2244437"/>
                  <a:gd name="connsiteX14" fmla="*/ 816069 w 1279207"/>
                  <a:gd name="connsiteY14" fmla="*/ 1436915 h 2244437"/>
                  <a:gd name="connsiteX15" fmla="*/ 887321 w 1279207"/>
                  <a:gd name="connsiteY15" fmla="*/ 1615044 h 2244437"/>
                  <a:gd name="connsiteX16" fmla="*/ 982324 w 1279207"/>
                  <a:gd name="connsiteY16" fmla="*/ 1733798 h 2244437"/>
                  <a:gd name="connsiteX17" fmla="*/ 994199 w 1279207"/>
                  <a:gd name="connsiteY17" fmla="*/ 1900052 h 2244437"/>
                  <a:gd name="connsiteX18" fmla="*/ 982324 w 1279207"/>
                  <a:gd name="connsiteY18" fmla="*/ 2078182 h 2244437"/>
                  <a:gd name="connsiteX19" fmla="*/ 1017950 w 1279207"/>
                  <a:gd name="connsiteY19" fmla="*/ 2149434 h 2244437"/>
                  <a:gd name="connsiteX20" fmla="*/ 1112952 w 1279207"/>
                  <a:gd name="connsiteY20" fmla="*/ 2161309 h 2244437"/>
                  <a:gd name="connsiteX21" fmla="*/ 1196080 w 1279207"/>
                  <a:gd name="connsiteY21" fmla="*/ 2185060 h 2244437"/>
                  <a:gd name="connsiteX22" fmla="*/ 1279207 w 1279207"/>
                  <a:gd name="connsiteY22" fmla="*/ 2244437 h 224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79207" h="2244437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242B148-8533-0D4E-A3A7-5B75A873CBDC}"/>
                  </a:ext>
                </a:extLst>
              </p:cNvPr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>
                  <a:gd name="connsiteX0" fmla="*/ 0 w 2118168"/>
                  <a:gd name="connsiteY0" fmla="*/ 960699 h 960699"/>
                  <a:gd name="connsiteX1" fmla="*/ 127322 w 2118168"/>
                  <a:gd name="connsiteY1" fmla="*/ 937550 h 960699"/>
                  <a:gd name="connsiteX2" fmla="*/ 300942 w 2118168"/>
                  <a:gd name="connsiteY2" fmla="*/ 844952 h 960699"/>
                  <a:gd name="connsiteX3" fmla="*/ 497712 w 2118168"/>
                  <a:gd name="connsiteY3" fmla="*/ 810228 h 960699"/>
                  <a:gd name="connsiteX4" fmla="*/ 752355 w 2118168"/>
                  <a:gd name="connsiteY4" fmla="*/ 729205 h 960699"/>
                  <a:gd name="connsiteX5" fmla="*/ 902826 w 2118168"/>
                  <a:gd name="connsiteY5" fmla="*/ 821803 h 960699"/>
                  <a:gd name="connsiteX6" fmla="*/ 1006998 w 2118168"/>
                  <a:gd name="connsiteY6" fmla="*/ 810228 h 960699"/>
                  <a:gd name="connsiteX7" fmla="*/ 1099595 w 2118168"/>
                  <a:gd name="connsiteY7" fmla="*/ 717631 h 960699"/>
                  <a:gd name="connsiteX8" fmla="*/ 1307940 w 2118168"/>
                  <a:gd name="connsiteY8" fmla="*/ 578734 h 960699"/>
                  <a:gd name="connsiteX9" fmla="*/ 1423687 w 2118168"/>
                  <a:gd name="connsiteY9" fmla="*/ 520861 h 960699"/>
                  <a:gd name="connsiteX10" fmla="*/ 1481560 w 2118168"/>
                  <a:gd name="connsiteY10" fmla="*/ 416689 h 960699"/>
                  <a:gd name="connsiteX11" fmla="*/ 1585732 w 2118168"/>
                  <a:gd name="connsiteY11" fmla="*/ 370390 h 960699"/>
                  <a:gd name="connsiteX12" fmla="*/ 1678330 w 2118168"/>
                  <a:gd name="connsiteY12" fmla="*/ 347241 h 960699"/>
                  <a:gd name="connsiteX13" fmla="*/ 1828800 w 2118168"/>
                  <a:gd name="connsiteY13" fmla="*/ 196770 h 960699"/>
                  <a:gd name="connsiteX14" fmla="*/ 2002421 w 2118168"/>
                  <a:gd name="connsiteY14" fmla="*/ 81023 h 960699"/>
                  <a:gd name="connsiteX15" fmla="*/ 2118168 w 2118168"/>
                  <a:gd name="connsiteY15" fmla="*/ 0 h 96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168" h="960699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A59270F-DAD8-A048-89FE-B79414C1819A}"/>
                  </a:ext>
                </a:extLst>
              </p:cNvPr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>
                  <a:gd name="connsiteX0" fmla="*/ 0 w 405114"/>
                  <a:gd name="connsiteY0" fmla="*/ 34724 h 115958"/>
                  <a:gd name="connsiteX1" fmla="*/ 127321 w 405114"/>
                  <a:gd name="connsiteY1" fmla="*/ 46299 h 115958"/>
                  <a:gd name="connsiteX2" fmla="*/ 231494 w 405114"/>
                  <a:gd name="connsiteY2" fmla="*/ 115747 h 115958"/>
                  <a:gd name="connsiteX3" fmla="*/ 358815 w 405114"/>
                  <a:gd name="connsiteY3" fmla="*/ 69448 h 115958"/>
                  <a:gd name="connsiteX4" fmla="*/ 405114 w 405114"/>
                  <a:gd name="connsiteY4" fmla="*/ 0 h 115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114" h="115958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4381FC4-C26A-D54B-998F-AD14889566D2}"/>
                  </a:ext>
                </a:extLst>
              </p:cNvPr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>
                  <a:gd name="connsiteX0" fmla="*/ 0 w 736270"/>
                  <a:gd name="connsiteY0" fmla="*/ 0 h 427511"/>
                  <a:gd name="connsiteX1" fmla="*/ 166255 w 736270"/>
                  <a:gd name="connsiteY1" fmla="*/ 83127 h 427511"/>
                  <a:gd name="connsiteX2" fmla="*/ 225632 w 736270"/>
                  <a:gd name="connsiteY2" fmla="*/ 106878 h 427511"/>
                  <a:gd name="connsiteX3" fmla="*/ 356260 w 736270"/>
                  <a:gd name="connsiteY3" fmla="*/ 118753 h 427511"/>
                  <a:gd name="connsiteX4" fmla="*/ 475013 w 736270"/>
                  <a:gd name="connsiteY4" fmla="*/ 285007 h 427511"/>
                  <a:gd name="connsiteX5" fmla="*/ 581891 w 736270"/>
                  <a:gd name="connsiteY5" fmla="*/ 332509 h 427511"/>
                  <a:gd name="connsiteX6" fmla="*/ 736270 w 736270"/>
                  <a:gd name="connsiteY6" fmla="*/ 427511 h 427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270" h="427511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2CFDE8C-19BC-EF4C-904F-563574FD78FF}"/>
                  </a:ext>
                </a:extLst>
              </p:cNvPr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>
                  <a:gd name="connsiteX0" fmla="*/ 23750 w 23750"/>
                  <a:gd name="connsiteY0" fmla="*/ 0 h 190005"/>
                  <a:gd name="connsiteX1" fmla="*/ 0 w 23750"/>
                  <a:gd name="connsiteY1" fmla="*/ 190005 h 19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50" h="190005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F12445-8D0E-FC4F-BE04-F190E535D805}"/>
                </a:ext>
              </a:extLst>
            </p:cNvPr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40B206E-0A4F-CE41-9A24-ACCC52BD2736}"/>
                </a:ext>
              </a:extLst>
            </p:cNvPr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1E4383A-39E0-BB45-A8EB-37D26A567A54}"/>
                </a:ext>
              </a:extLst>
            </p:cNvPr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4203EA-0842-7244-8F29-CDB7DC3E88E3}"/>
                </a:ext>
              </a:extLst>
            </p:cNvPr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943CC61-883A-FA4C-858A-6A3B3D8F5687}"/>
                </a:ext>
              </a:extLst>
            </p:cNvPr>
            <p:cNvSpPr/>
            <p:nvPr/>
          </p:nvSpPr>
          <p:spPr>
            <a:xfrm flipV="1">
              <a:off x="8160151" y="2951543"/>
              <a:ext cx="719559" cy="3287211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2670895-A6B5-D242-956C-3211C329922B}"/>
                </a:ext>
              </a:extLst>
            </p:cNvPr>
            <p:cNvSpPr/>
            <p:nvPr/>
          </p:nvSpPr>
          <p:spPr>
            <a:xfrm flipH="1" flipV="1">
              <a:off x="462045" y="3046068"/>
              <a:ext cx="729201" cy="319268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D91E84A-122E-2D44-9ACE-9FCD94FBDDBB}"/>
              </a:ext>
            </a:extLst>
          </p:cNvPr>
          <p:cNvSpPr/>
          <p:nvPr/>
        </p:nvSpPr>
        <p:spPr>
          <a:xfrm>
            <a:off x="1524000" y="776176"/>
            <a:ext cx="7024577" cy="24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6CDAB3-B97C-5647-ABC8-43835C52316D}"/>
              </a:ext>
            </a:extLst>
          </p:cNvPr>
          <p:cNvSpPr/>
          <p:nvPr/>
        </p:nvSpPr>
        <p:spPr>
          <a:xfrm>
            <a:off x="8881731" y="893135"/>
            <a:ext cx="177209" cy="552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58BE0F-3A75-5143-87D9-292465895F21}"/>
              </a:ext>
            </a:extLst>
          </p:cNvPr>
          <p:cNvSpPr/>
          <p:nvPr/>
        </p:nvSpPr>
        <p:spPr>
          <a:xfrm>
            <a:off x="315433" y="779721"/>
            <a:ext cx="343786" cy="192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E4DAD7-F14F-6347-B51F-3EEA29A11FAD}"/>
              </a:ext>
            </a:extLst>
          </p:cNvPr>
          <p:cNvSpPr/>
          <p:nvPr/>
        </p:nvSpPr>
        <p:spPr>
          <a:xfrm>
            <a:off x="8739963" y="850605"/>
            <a:ext cx="372138" cy="205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577585-D79B-9740-A836-B91C094B4742}"/>
              </a:ext>
            </a:extLst>
          </p:cNvPr>
          <p:cNvSpPr/>
          <p:nvPr/>
        </p:nvSpPr>
        <p:spPr>
          <a:xfrm>
            <a:off x="191386" y="730103"/>
            <a:ext cx="1552354" cy="33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23813D-F929-1145-B9E3-7EEBE7995FB2}"/>
              </a:ext>
            </a:extLst>
          </p:cNvPr>
          <p:cNvSpPr/>
          <p:nvPr/>
        </p:nvSpPr>
        <p:spPr>
          <a:xfrm>
            <a:off x="7655443" y="800986"/>
            <a:ext cx="1488558" cy="35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EB3D9D-E399-6A41-93A5-3F1C39365BD5}"/>
              </a:ext>
            </a:extLst>
          </p:cNvPr>
          <p:cNvGrpSpPr/>
          <p:nvPr/>
        </p:nvGrpSpPr>
        <p:grpSpPr>
          <a:xfrm>
            <a:off x="462045" y="667963"/>
            <a:ext cx="8417665" cy="5347504"/>
            <a:chOff x="462045" y="891250"/>
            <a:chExt cx="8417665" cy="534750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A5F7C0-96E1-384F-954D-DD8E727F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53" b="636"/>
            <a:stretch/>
          </p:blipFill>
          <p:spPr>
            <a:xfrm>
              <a:off x="478147" y="1045029"/>
              <a:ext cx="8392241" cy="5182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ED4B71-A9B3-D742-8D61-87156D4CF7AF}"/>
                </a:ext>
              </a:extLst>
            </p:cNvPr>
            <p:cNvGrpSpPr/>
            <p:nvPr/>
          </p:nvGrpSpPr>
          <p:grpSpPr>
            <a:xfrm>
              <a:off x="752354" y="995429"/>
              <a:ext cx="7881007" cy="4873420"/>
              <a:chOff x="752354" y="925975"/>
              <a:chExt cx="7881007" cy="4873420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63F9AF9-A2CE-F747-B5B2-6A9704CA4EBB}"/>
                  </a:ext>
                </a:extLst>
              </p:cNvPr>
              <p:cNvSpPr/>
              <p:nvPr/>
            </p:nvSpPr>
            <p:spPr>
              <a:xfrm>
                <a:off x="5532699" y="925975"/>
                <a:ext cx="891250" cy="4375230"/>
              </a:xfrm>
              <a:custGeom>
                <a:avLst/>
                <a:gdLst>
                  <a:gd name="connsiteX0" fmla="*/ 196769 w 891250"/>
                  <a:gd name="connsiteY0" fmla="*/ 0 h 4375230"/>
                  <a:gd name="connsiteX1" fmla="*/ 138896 w 891250"/>
                  <a:gd name="connsiteY1" fmla="*/ 115747 h 4375230"/>
                  <a:gd name="connsiteX2" fmla="*/ 138896 w 891250"/>
                  <a:gd name="connsiteY2" fmla="*/ 173620 h 4375230"/>
                  <a:gd name="connsiteX3" fmla="*/ 185195 w 891250"/>
                  <a:gd name="connsiteY3" fmla="*/ 219919 h 4375230"/>
                  <a:gd name="connsiteX4" fmla="*/ 358815 w 891250"/>
                  <a:gd name="connsiteY4" fmla="*/ 277792 h 4375230"/>
                  <a:gd name="connsiteX5" fmla="*/ 486136 w 891250"/>
                  <a:gd name="connsiteY5" fmla="*/ 347240 h 4375230"/>
                  <a:gd name="connsiteX6" fmla="*/ 590309 w 891250"/>
                  <a:gd name="connsiteY6" fmla="*/ 451412 h 4375230"/>
                  <a:gd name="connsiteX7" fmla="*/ 659757 w 891250"/>
                  <a:gd name="connsiteY7" fmla="*/ 555584 h 4375230"/>
                  <a:gd name="connsiteX8" fmla="*/ 648182 w 891250"/>
                  <a:gd name="connsiteY8" fmla="*/ 659757 h 4375230"/>
                  <a:gd name="connsiteX9" fmla="*/ 625033 w 891250"/>
                  <a:gd name="connsiteY9" fmla="*/ 729205 h 4375230"/>
                  <a:gd name="connsiteX10" fmla="*/ 578734 w 891250"/>
                  <a:gd name="connsiteY10" fmla="*/ 787078 h 4375230"/>
                  <a:gd name="connsiteX11" fmla="*/ 474562 w 891250"/>
                  <a:gd name="connsiteY11" fmla="*/ 810228 h 4375230"/>
                  <a:gd name="connsiteX12" fmla="*/ 416688 w 891250"/>
                  <a:gd name="connsiteY12" fmla="*/ 879676 h 4375230"/>
                  <a:gd name="connsiteX13" fmla="*/ 381964 w 891250"/>
                  <a:gd name="connsiteY13" fmla="*/ 972273 h 4375230"/>
                  <a:gd name="connsiteX14" fmla="*/ 358815 w 891250"/>
                  <a:gd name="connsiteY14" fmla="*/ 1006997 h 4375230"/>
                  <a:gd name="connsiteX15" fmla="*/ 416688 w 891250"/>
                  <a:gd name="connsiteY15" fmla="*/ 1076445 h 4375230"/>
                  <a:gd name="connsiteX16" fmla="*/ 381964 w 891250"/>
                  <a:gd name="connsiteY16" fmla="*/ 1169043 h 4375230"/>
                  <a:gd name="connsiteX17" fmla="*/ 254643 w 891250"/>
                  <a:gd name="connsiteY17" fmla="*/ 1296364 h 4375230"/>
                  <a:gd name="connsiteX18" fmla="*/ 162045 w 891250"/>
                  <a:gd name="connsiteY18" fmla="*/ 1458410 h 4375230"/>
                  <a:gd name="connsiteX19" fmla="*/ 173620 w 891250"/>
                  <a:gd name="connsiteY19" fmla="*/ 1562582 h 4375230"/>
                  <a:gd name="connsiteX20" fmla="*/ 289367 w 891250"/>
                  <a:gd name="connsiteY20" fmla="*/ 1666754 h 4375230"/>
                  <a:gd name="connsiteX21" fmla="*/ 324091 w 891250"/>
                  <a:gd name="connsiteY21" fmla="*/ 1805650 h 4375230"/>
                  <a:gd name="connsiteX22" fmla="*/ 335666 w 891250"/>
                  <a:gd name="connsiteY22" fmla="*/ 1932972 h 4375230"/>
                  <a:gd name="connsiteX23" fmla="*/ 312516 w 891250"/>
                  <a:gd name="connsiteY23" fmla="*/ 2013995 h 4375230"/>
                  <a:gd name="connsiteX24" fmla="*/ 162045 w 891250"/>
                  <a:gd name="connsiteY24" fmla="*/ 2141316 h 4375230"/>
                  <a:gd name="connsiteX25" fmla="*/ 23149 w 891250"/>
                  <a:gd name="connsiteY25" fmla="*/ 2257063 h 4375230"/>
                  <a:gd name="connsiteX26" fmla="*/ 11574 w 891250"/>
                  <a:gd name="connsiteY26" fmla="*/ 2442258 h 4375230"/>
                  <a:gd name="connsiteX27" fmla="*/ 0 w 891250"/>
                  <a:gd name="connsiteY27" fmla="*/ 2558005 h 4375230"/>
                  <a:gd name="connsiteX28" fmla="*/ 34724 w 891250"/>
                  <a:gd name="connsiteY28" fmla="*/ 2627453 h 4375230"/>
                  <a:gd name="connsiteX29" fmla="*/ 185195 w 891250"/>
                  <a:gd name="connsiteY29" fmla="*/ 2731625 h 4375230"/>
                  <a:gd name="connsiteX30" fmla="*/ 324091 w 891250"/>
                  <a:gd name="connsiteY30" fmla="*/ 2812648 h 4375230"/>
                  <a:gd name="connsiteX31" fmla="*/ 370390 w 891250"/>
                  <a:gd name="connsiteY31" fmla="*/ 2916820 h 4375230"/>
                  <a:gd name="connsiteX32" fmla="*/ 601883 w 891250"/>
                  <a:gd name="connsiteY32" fmla="*/ 2928395 h 4375230"/>
                  <a:gd name="connsiteX33" fmla="*/ 763929 w 891250"/>
                  <a:gd name="connsiteY33" fmla="*/ 2939969 h 4375230"/>
                  <a:gd name="connsiteX34" fmla="*/ 798653 w 891250"/>
                  <a:gd name="connsiteY34" fmla="*/ 3009417 h 4375230"/>
                  <a:gd name="connsiteX35" fmla="*/ 775504 w 891250"/>
                  <a:gd name="connsiteY35" fmla="*/ 3333509 h 4375230"/>
                  <a:gd name="connsiteX36" fmla="*/ 798653 w 891250"/>
                  <a:gd name="connsiteY36" fmla="*/ 3426106 h 4375230"/>
                  <a:gd name="connsiteX37" fmla="*/ 729205 w 891250"/>
                  <a:gd name="connsiteY37" fmla="*/ 3495554 h 4375230"/>
                  <a:gd name="connsiteX38" fmla="*/ 752354 w 891250"/>
                  <a:gd name="connsiteY38" fmla="*/ 3611301 h 4375230"/>
                  <a:gd name="connsiteX39" fmla="*/ 729205 w 891250"/>
                  <a:gd name="connsiteY39" fmla="*/ 3703898 h 4375230"/>
                  <a:gd name="connsiteX40" fmla="*/ 659757 w 891250"/>
                  <a:gd name="connsiteY40" fmla="*/ 3831220 h 4375230"/>
                  <a:gd name="connsiteX41" fmla="*/ 659757 w 891250"/>
                  <a:gd name="connsiteY41" fmla="*/ 4074288 h 4375230"/>
                  <a:gd name="connsiteX42" fmla="*/ 752354 w 891250"/>
                  <a:gd name="connsiteY42" fmla="*/ 4190035 h 4375230"/>
                  <a:gd name="connsiteX43" fmla="*/ 868101 w 891250"/>
                  <a:gd name="connsiteY43" fmla="*/ 4305782 h 4375230"/>
                  <a:gd name="connsiteX44" fmla="*/ 891250 w 891250"/>
                  <a:gd name="connsiteY44" fmla="*/ 4375230 h 437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91250" h="4375230">
                    <a:moveTo>
                      <a:pt x="196769" y="0"/>
                    </a:moveTo>
                    <a:lnTo>
                      <a:pt x="138896" y="115747"/>
                    </a:lnTo>
                    <a:cubicBezTo>
                      <a:pt x="129250" y="144684"/>
                      <a:pt x="138896" y="173620"/>
                      <a:pt x="138896" y="173620"/>
                    </a:cubicBezTo>
                    <a:cubicBezTo>
                      <a:pt x="146612" y="190982"/>
                      <a:pt x="148542" y="202557"/>
                      <a:pt x="185195" y="219919"/>
                    </a:cubicBezTo>
                    <a:cubicBezTo>
                      <a:pt x="221848" y="237281"/>
                      <a:pt x="308658" y="256572"/>
                      <a:pt x="358815" y="277792"/>
                    </a:cubicBezTo>
                    <a:cubicBezTo>
                      <a:pt x="408972" y="299012"/>
                      <a:pt x="447554" y="318303"/>
                      <a:pt x="486136" y="347240"/>
                    </a:cubicBezTo>
                    <a:cubicBezTo>
                      <a:pt x="524718" y="376177"/>
                      <a:pt x="561372" y="416688"/>
                      <a:pt x="590309" y="451412"/>
                    </a:cubicBezTo>
                    <a:cubicBezTo>
                      <a:pt x="619246" y="486136"/>
                      <a:pt x="650112" y="520860"/>
                      <a:pt x="659757" y="555584"/>
                    </a:cubicBezTo>
                    <a:cubicBezTo>
                      <a:pt x="669403" y="590308"/>
                      <a:pt x="653969" y="630820"/>
                      <a:pt x="648182" y="659757"/>
                    </a:cubicBezTo>
                    <a:cubicBezTo>
                      <a:pt x="642395" y="688694"/>
                      <a:pt x="625033" y="729205"/>
                      <a:pt x="625033" y="729205"/>
                    </a:cubicBezTo>
                    <a:cubicBezTo>
                      <a:pt x="613458" y="750425"/>
                      <a:pt x="603813" y="773574"/>
                      <a:pt x="578734" y="787078"/>
                    </a:cubicBezTo>
                    <a:cubicBezTo>
                      <a:pt x="553656" y="800582"/>
                      <a:pt x="474562" y="810228"/>
                      <a:pt x="474562" y="810228"/>
                    </a:cubicBezTo>
                    <a:cubicBezTo>
                      <a:pt x="447554" y="825661"/>
                      <a:pt x="432121" y="852669"/>
                      <a:pt x="416688" y="879676"/>
                    </a:cubicBezTo>
                    <a:cubicBezTo>
                      <a:pt x="401255" y="906683"/>
                      <a:pt x="381964" y="972273"/>
                      <a:pt x="381964" y="972273"/>
                    </a:cubicBezTo>
                    <a:cubicBezTo>
                      <a:pt x="372319" y="993493"/>
                      <a:pt x="358815" y="1006997"/>
                      <a:pt x="358815" y="1006997"/>
                    </a:cubicBezTo>
                    <a:cubicBezTo>
                      <a:pt x="364602" y="1024359"/>
                      <a:pt x="412830" y="1049437"/>
                      <a:pt x="416688" y="1076445"/>
                    </a:cubicBezTo>
                    <a:cubicBezTo>
                      <a:pt x="420546" y="1103453"/>
                      <a:pt x="408972" y="1132390"/>
                      <a:pt x="381964" y="1169043"/>
                    </a:cubicBezTo>
                    <a:cubicBezTo>
                      <a:pt x="354957" y="1205696"/>
                      <a:pt x="291296" y="1248136"/>
                      <a:pt x="254643" y="1296364"/>
                    </a:cubicBezTo>
                    <a:cubicBezTo>
                      <a:pt x="217990" y="1344592"/>
                      <a:pt x="175549" y="1414040"/>
                      <a:pt x="162045" y="1458410"/>
                    </a:cubicBezTo>
                    <a:cubicBezTo>
                      <a:pt x="148541" y="1502780"/>
                      <a:pt x="152400" y="1527858"/>
                      <a:pt x="173620" y="1562582"/>
                    </a:cubicBezTo>
                    <a:cubicBezTo>
                      <a:pt x="194840" y="1597306"/>
                      <a:pt x="264289" y="1626243"/>
                      <a:pt x="289367" y="1666754"/>
                    </a:cubicBezTo>
                    <a:cubicBezTo>
                      <a:pt x="314446" y="1707265"/>
                      <a:pt x="316375" y="1761280"/>
                      <a:pt x="324091" y="1805650"/>
                    </a:cubicBezTo>
                    <a:cubicBezTo>
                      <a:pt x="331808" y="1850020"/>
                      <a:pt x="337595" y="1898248"/>
                      <a:pt x="335666" y="1932972"/>
                    </a:cubicBezTo>
                    <a:cubicBezTo>
                      <a:pt x="333737" y="1967696"/>
                      <a:pt x="341453" y="1979271"/>
                      <a:pt x="312516" y="2013995"/>
                    </a:cubicBezTo>
                    <a:cubicBezTo>
                      <a:pt x="283579" y="2048719"/>
                      <a:pt x="162045" y="2141316"/>
                      <a:pt x="162045" y="2141316"/>
                    </a:cubicBezTo>
                    <a:cubicBezTo>
                      <a:pt x="113817" y="2181827"/>
                      <a:pt x="48228" y="2206906"/>
                      <a:pt x="23149" y="2257063"/>
                    </a:cubicBezTo>
                    <a:cubicBezTo>
                      <a:pt x="-1930" y="2307220"/>
                      <a:pt x="15432" y="2392101"/>
                      <a:pt x="11574" y="2442258"/>
                    </a:cubicBezTo>
                    <a:cubicBezTo>
                      <a:pt x="7716" y="2492415"/>
                      <a:pt x="0" y="2558005"/>
                      <a:pt x="0" y="2558005"/>
                    </a:cubicBezTo>
                    <a:cubicBezTo>
                      <a:pt x="3858" y="2588871"/>
                      <a:pt x="3858" y="2598517"/>
                      <a:pt x="34724" y="2627453"/>
                    </a:cubicBezTo>
                    <a:cubicBezTo>
                      <a:pt x="65590" y="2656389"/>
                      <a:pt x="136967" y="2700759"/>
                      <a:pt x="185195" y="2731625"/>
                    </a:cubicBezTo>
                    <a:cubicBezTo>
                      <a:pt x="233423" y="2762491"/>
                      <a:pt x="293225" y="2781782"/>
                      <a:pt x="324091" y="2812648"/>
                    </a:cubicBezTo>
                    <a:cubicBezTo>
                      <a:pt x="354957" y="2843514"/>
                      <a:pt x="324091" y="2897529"/>
                      <a:pt x="370390" y="2916820"/>
                    </a:cubicBezTo>
                    <a:cubicBezTo>
                      <a:pt x="416689" y="2936111"/>
                      <a:pt x="536293" y="2924537"/>
                      <a:pt x="601883" y="2928395"/>
                    </a:cubicBezTo>
                    <a:cubicBezTo>
                      <a:pt x="667473" y="2932253"/>
                      <a:pt x="731134" y="2926465"/>
                      <a:pt x="763929" y="2939969"/>
                    </a:cubicBezTo>
                    <a:cubicBezTo>
                      <a:pt x="796724" y="2953473"/>
                      <a:pt x="796724" y="2943827"/>
                      <a:pt x="798653" y="3009417"/>
                    </a:cubicBezTo>
                    <a:cubicBezTo>
                      <a:pt x="800582" y="3075007"/>
                      <a:pt x="775504" y="3264061"/>
                      <a:pt x="775504" y="3333509"/>
                    </a:cubicBezTo>
                    <a:cubicBezTo>
                      <a:pt x="775504" y="3402957"/>
                      <a:pt x="798653" y="3426106"/>
                      <a:pt x="798653" y="3426106"/>
                    </a:cubicBezTo>
                    <a:cubicBezTo>
                      <a:pt x="790937" y="3453114"/>
                      <a:pt x="736921" y="3464688"/>
                      <a:pt x="729205" y="3495554"/>
                    </a:cubicBezTo>
                    <a:cubicBezTo>
                      <a:pt x="721489" y="3526420"/>
                      <a:pt x="752354" y="3576577"/>
                      <a:pt x="752354" y="3611301"/>
                    </a:cubicBezTo>
                    <a:cubicBezTo>
                      <a:pt x="752354" y="3646025"/>
                      <a:pt x="744638" y="3667245"/>
                      <a:pt x="729205" y="3703898"/>
                    </a:cubicBezTo>
                    <a:cubicBezTo>
                      <a:pt x="713772" y="3740551"/>
                      <a:pt x="671332" y="3769488"/>
                      <a:pt x="659757" y="3831220"/>
                    </a:cubicBezTo>
                    <a:cubicBezTo>
                      <a:pt x="648182" y="3892952"/>
                      <a:pt x="644324" y="4014486"/>
                      <a:pt x="659757" y="4074288"/>
                    </a:cubicBezTo>
                    <a:cubicBezTo>
                      <a:pt x="675190" y="4134090"/>
                      <a:pt x="717630" y="4151453"/>
                      <a:pt x="752354" y="4190035"/>
                    </a:cubicBezTo>
                    <a:cubicBezTo>
                      <a:pt x="787078" y="4228617"/>
                      <a:pt x="868101" y="4305782"/>
                      <a:pt x="868101" y="4305782"/>
                    </a:cubicBezTo>
                    <a:cubicBezTo>
                      <a:pt x="891250" y="4336648"/>
                      <a:pt x="891250" y="4355939"/>
                      <a:pt x="891250" y="437523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0852A98-3C57-EF45-908A-672D1BE83001}"/>
                  </a:ext>
                </a:extLst>
              </p:cNvPr>
              <p:cNvSpPr/>
              <p:nvPr/>
            </p:nvSpPr>
            <p:spPr>
              <a:xfrm>
                <a:off x="752354" y="3206187"/>
                <a:ext cx="3522037" cy="2593208"/>
              </a:xfrm>
              <a:custGeom>
                <a:avLst/>
                <a:gdLst>
                  <a:gd name="connsiteX0" fmla="*/ 0 w 3522037"/>
                  <a:gd name="connsiteY0" fmla="*/ 2071869 h 2593208"/>
                  <a:gd name="connsiteX1" fmla="*/ 162046 w 3522037"/>
                  <a:gd name="connsiteY1" fmla="*/ 2118167 h 2593208"/>
                  <a:gd name="connsiteX2" fmla="*/ 335666 w 3522037"/>
                  <a:gd name="connsiteY2" fmla="*/ 2152891 h 2593208"/>
                  <a:gd name="connsiteX3" fmla="*/ 497712 w 3522037"/>
                  <a:gd name="connsiteY3" fmla="*/ 2176041 h 2593208"/>
                  <a:gd name="connsiteX4" fmla="*/ 659757 w 3522037"/>
                  <a:gd name="connsiteY4" fmla="*/ 2141317 h 2593208"/>
                  <a:gd name="connsiteX5" fmla="*/ 775504 w 3522037"/>
                  <a:gd name="connsiteY5" fmla="*/ 2118167 h 2593208"/>
                  <a:gd name="connsiteX6" fmla="*/ 1018573 w 3522037"/>
                  <a:gd name="connsiteY6" fmla="*/ 2129742 h 2593208"/>
                  <a:gd name="connsiteX7" fmla="*/ 1111170 w 3522037"/>
                  <a:gd name="connsiteY7" fmla="*/ 2199190 h 2593208"/>
                  <a:gd name="connsiteX8" fmla="*/ 1169043 w 3522037"/>
                  <a:gd name="connsiteY8" fmla="*/ 2233914 h 2593208"/>
                  <a:gd name="connsiteX9" fmla="*/ 1261641 w 3522037"/>
                  <a:gd name="connsiteY9" fmla="*/ 2233914 h 2593208"/>
                  <a:gd name="connsiteX10" fmla="*/ 1388962 w 3522037"/>
                  <a:gd name="connsiteY10" fmla="*/ 2361236 h 2593208"/>
                  <a:gd name="connsiteX11" fmla="*/ 1493135 w 3522037"/>
                  <a:gd name="connsiteY11" fmla="*/ 2476983 h 2593208"/>
                  <a:gd name="connsiteX12" fmla="*/ 1643605 w 3522037"/>
                  <a:gd name="connsiteY12" fmla="*/ 2534856 h 2593208"/>
                  <a:gd name="connsiteX13" fmla="*/ 1689904 w 3522037"/>
                  <a:gd name="connsiteY13" fmla="*/ 2476983 h 2593208"/>
                  <a:gd name="connsiteX14" fmla="*/ 1782502 w 3522037"/>
                  <a:gd name="connsiteY14" fmla="*/ 2511707 h 2593208"/>
                  <a:gd name="connsiteX15" fmla="*/ 1886674 w 3522037"/>
                  <a:gd name="connsiteY15" fmla="*/ 2500132 h 2593208"/>
                  <a:gd name="connsiteX16" fmla="*/ 2013995 w 3522037"/>
                  <a:gd name="connsiteY16" fmla="*/ 2534856 h 2593208"/>
                  <a:gd name="connsiteX17" fmla="*/ 2164466 w 3522037"/>
                  <a:gd name="connsiteY17" fmla="*/ 2592729 h 2593208"/>
                  <a:gd name="connsiteX18" fmla="*/ 2280213 w 3522037"/>
                  <a:gd name="connsiteY18" fmla="*/ 2500132 h 2593208"/>
                  <a:gd name="connsiteX19" fmla="*/ 2372811 w 3522037"/>
                  <a:gd name="connsiteY19" fmla="*/ 2442259 h 2593208"/>
                  <a:gd name="connsiteX20" fmla="*/ 2465408 w 3522037"/>
                  <a:gd name="connsiteY20" fmla="*/ 2407535 h 2593208"/>
                  <a:gd name="connsiteX21" fmla="*/ 2592730 w 3522037"/>
                  <a:gd name="connsiteY21" fmla="*/ 2280213 h 2593208"/>
                  <a:gd name="connsiteX22" fmla="*/ 2685327 w 3522037"/>
                  <a:gd name="connsiteY22" fmla="*/ 2187616 h 2593208"/>
                  <a:gd name="connsiteX23" fmla="*/ 2731626 w 3522037"/>
                  <a:gd name="connsiteY23" fmla="*/ 2129742 h 2593208"/>
                  <a:gd name="connsiteX24" fmla="*/ 2870522 w 3522037"/>
                  <a:gd name="connsiteY24" fmla="*/ 2095018 h 2593208"/>
                  <a:gd name="connsiteX25" fmla="*/ 2986269 w 3522037"/>
                  <a:gd name="connsiteY25" fmla="*/ 2071869 h 2593208"/>
                  <a:gd name="connsiteX26" fmla="*/ 3136740 w 3522037"/>
                  <a:gd name="connsiteY26" fmla="*/ 2118167 h 2593208"/>
                  <a:gd name="connsiteX27" fmla="*/ 3264061 w 3522037"/>
                  <a:gd name="connsiteY27" fmla="*/ 2002421 h 2593208"/>
                  <a:gd name="connsiteX28" fmla="*/ 3345084 w 3522037"/>
                  <a:gd name="connsiteY28" fmla="*/ 1805651 h 2593208"/>
                  <a:gd name="connsiteX29" fmla="*/ 3414532 w 3522037"/>
                  <a:gd name="connsiteY29" fmla="*/ 1597307 h 2593208"/>
                  <a:gd name="connsiteX30" fmla="*/ 3356659 w 3522037"/>
                  <a:gd name="connsiteY30" fmla="*/ 1481560 h 2593208"/>
                  <a:gd name="connsiteX31" fmla="*/ 3298785 w 3522037"/>
                  <a:gd name="connsiteY31" fmla="*/ 1342664 h 2593208"/>
                  <a:gd name="connsiteX32" fmla="*/ 3252487 w 3522037"/>
                  <a:gd name="connsiteY32" fmla="*/ 1250066 h 2593208"/>
                  <a:gd name="connsiteX33" fmla="*/ 3287211 w 3522037"/>
                  <a:gd name="connsiteY33" fmla="*/ 1006998 h 2593208"/>
                  <a:gd name="connsiteX34" fmla="*/ 3426107 w 3522037"/>
                  <a:gd name="connsiteY34" fmla="*/ 810228 h 2593208"/>
                  <a:gd name="connsiteX35" fmla="*/ 3518704 w 3522037"/>
                  <a:gd name="connsiteY35" fmla="*/ 682907 h 2593208"/>
                  <a:gd name="connsiteX36" fmla="*/ 3495555 w 3522037"/>
                  <a:gd name="connsiteY36" fmla="*/ 555585 h 2593208"/>
                  <a:gd name="connsiteX37" fmla="*/ 3437681 w 3522037"/>
                  <a:gd name="connsiteY37" fmla="*/ 416689 h 2593208"/>
                  <a:gd name="connsiteX38" fmla="*/ 3414532 w 3522037"/>
                  <a:gd name="connsiteY38" fmla="*/ 231494 h 2593208"/>
                  <a:gd name="connsiteX39" fmla="*/ 3356659 w 3522037"/>
                  <a:gd name="connsiteY39" fmla="*/ 162046 h 2593208"/>
                  <a:gd name="connsiteX40" fmla="*/ 3275636 w 3522037"/>
                  <a:gd name="connsiteY40" fmla="*/ 0 h 259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522037" h="2593208">
                    <a:moveTo>
                      <a:pt x="0" y="2071869"/>
                    </a:moveTo>
                    <a:cubicBezTo>
                      <a:pt x="53051" y="2088266"/>
                      <a:pt x="106102" y="2104663"/>
                      <a:pt x="162046" y="2118167"/>
                    </a:cubicBezTo>
                    <a:cubicBezTo>
                      <a:pt x="217990" y="2131671"/>
                      <a:pt x="279722" y="2143245"/>
                      <a:pt x="335666" y="2152891"/>
                    </a:cubicBezTo>
                    <a:cubicBezTo>
                      <a:pt x="391610" y="2162537"/>
                      <a:pt x="443697" y="2177970"/>
                      <a:pt x="497712" y="2176041"/>
                    </a:cubicBezTo>
                    <a:cubicBezTo>
                      <a:pt x="551727" y="2174112"/>
                      <a:pt x="659757" y="2141317"/>
                      <a:pt x="659757" y="2141317"/>
                    </a:cubicBezTo>
                    <a:cubicBezTo>
                      <a:pt x="706056" y="2131671"/>
                      <a:pt x="715701" y="2120096"/>
                      <a:pt x="775504" y="2118167"/>
                    </a:cubicBezTo>
                    <a:cubicBezTo>
                      <a:pt x="835307" y="2116238"/>
                      <a:pt x="962629" y="2116238"/>
                      <a:pt x="1018573" y="2129742"/>
                    </a:cubicBezTo>
                    <a:cubicBezTo>
                      <a:pt x="1074517" y="2143246"/>
                      <a:pt x="1111170" y="2199190"/>
                      <a:pt x="1111170" y="2199190"/>
                    </a:cubicBezTo>
                    <a:cubicBezTo>
                      <a:pt x="1136248" y="2216552"/>
                      <a:pt x="1143965" y="2228127"/>
                      <a:pt x="1169043" y="2233914"/>
                    </a:cubicBezTo>
                    <a:cubicBezTo>
                      <a:pt x="1194122" y="2239701"/>
                      <a:pt x="1224988" y="2212694"/>
                      <a:pt x="1261641" y="2233914"/>
                    </a:cubicBezTo>
                    <a:cubicBezTo>
                      <a:pt x="1298294" y="2255134"/>
                      <a:pt x="1350380" y="2320725"/>
                      <a:pt x="1388962" y="2361236"/>
                    </a:cubicBezTo>
                    <a:cubicBezTo>
                      <a:pt x="1427544" y="2401747"/>
                      <a:pt x="1450694" y="2448046"/>
                      <a:pt x="1493135" y="2476983"/>
                    </a:cubicBezTo>
                    <a:cubicBezTo>
                      <a:pt x="1535576" y="2505920"/>
                      <a:pt x="1643605" y="2534856"/>
                      <a:pt x="1643605" y="2534856"/>
                    </a:cubicBezTo>
                    <a:cubicBezTo>
                      <a:pt x="1676400" y="2534856"/>
                      <a:pt x="1666755" y="2480841"/>
                      <a:pt x="1689904" y="2476983"/>
                    </a:cubicBezTo>
                    <a:cubicBezTo>
                      <a:pt x="1713053" y="2473125"/>
                      <a:pt x="1749707" y="2507849"/>
                      <a:pt x="1782502" y="2511707"/>
                    </a:cubicBezTo>
                    <a:cubicBezTo>
                      <a:pt x="1815297" y="2515565"/>
                      <a:pt x="1848092" y="2496274"/>
                      <a:pt x="1886674" y="2500132"/>
                    </a:cubicBezTo>
                    <a:cubicBezTo>
                      <a:pt x="1925256" y="2503990"/>
                      <a:pt x="1967696" y="2519423"/>
                      <a:pt x="2013995" y="2534856"/>
                    </a:cubicBezTo>
                    <a:cubicBezTo>
                      <a:pt x="2060294" y="2550289"/>
                      <a:pt x="2120096" y="2598516"/>
                      <a:pt x="2164466" y="2592729"/>
                    </a:cubicBezTo>
                    <a:cubicBezTo>
                      <a:pt x="2208836" y="2586942"/>
                      <a:pt x="2245489" y="2525210"/>
                      <a:pt x="2280213" y="2500132"/>
                    </a:cubicBezTo>
                    <a:cubicBezTo>
                      <a:pt x="2314937" y="2475054"/>
                      <a:pt x="2341945" y="2457692"/>
                      <a:pt x="2372811" y="2442259"/>
                    </a:cubicBezTo>
                    <a:cubicBezTo>
                      <a:pt x="2403677" y="2426826"/>
                      <a:pt x="2428755" y="2434543"/>
                      <a:pt x="2465408" y="2407535"/>
                    </a:cubicBezTo>
                    <a:cubicBezTo>
                      <a:pt x="2502061" y="2380527"/>
                      <a:pt x="2592730" y="2280213"/>
                      <a:pt x="2592730" y="2280213"/>
                    </a:cubicBezTo>
                    <a:lnTo>
                      <a:pt x="2685327" y="2187616"/>
                    </a:lnTo>
                    <a:cubicBezTo>
                      <a:pt x="2708476" y="2162538"/>
                      <a:pt x="2700760" y="2145175"/>
                      <a:pt x="2731626" y="2129742"/>
                    </a:cubicBezTo>
                    <a:cubicBezTo>
                      <a:pt x="2762492" y="2114309"/>
                      <a:pt x="2828082" y="2104664"/>
                      <a:pt x="2870522" y="2095018"/>
                    </a:cubicBezTo>
                    <a:cubicBezTo>
                      <a:pt x="2912963" y="2085373"/>
                      <a:pt x="2941899" y="2068011"/>
                      <a:pt x="2986269" y="2071869"/>
                    </a:cubicBezTo>
                    <a:cubicBezTo>
                      <a:pt x="3030639" y="2075727"/>
                      <a:pt x="3090441" y="2129742"/>
                      <a:pt x="3136740" y="2118167"/>
                    </a:cubicBezTo>
                    <a:cubicBezTo>
                      <a:pt x="3183039" y="2106592"/>
                      <a:pt x="3229337" y="2054507"/>
                      <a:pt x="3264061" y="2002421"/>
                    </a:cubicBezTo>
                    <a:cubicBezTo>
                      <a:pt x="3298785" y="1950335"/>
                      <a:pt x="3320006" y="1873170"/>
                      <a:pt x="3345084" y="1805651"/>
                    </a:cubicBezTo>
                    <a:cubicBezTo>
                      <a:pt x="3370162" y="1738132"/>
                      <a:pt x="3412603" y="1651322"/>
                      <a:pt x="3414532" y="1597307"/>
                    </a:cubicBezTo>
                    <a:cubicBezTo>
                      <a:pt x="3416461" y="1543292"/>
                      <a:pt x="3375950" y="1524000"/>
                      <a:pt x="3356659" y="1481560"/>
                    </a:cubicBezTo>
                    <a:cubicBezTo>
                      <a:pt x="3337368" y="1439120"/>
                      <a:pt x="3316147" y="1381246"/>
                      <a:pt x="3298785" y="1342664"/>
                    </a:cubicBezTo>
                    <a:cubicBezTo>
                      <a:pt x="3281423" y="1304082"/>
                      <a:pt x="3254416" y="1306010"/>
                      <a:pt x="3252487" y="1250066"/>
                    </a:cubicBezTo>
                    <a:cubicBezTo>
                      <a:pt x="3250558" y="1194122"/>
                      <a:pt x="3258274" y="1080304"/>
                      <a:pt x="3287211" y="1006998"/>
                    </a:cubicBezTo>
                    <a:cubicBezTo>
                      <a:pt x="3316148" y="933692"/>
                      <a:pt x="3387525" y="864243"/>
                      <a:pt x="3426107" y="810228"/>
                    </a:cubicBezTo>
                    <a:cubicBezTo>
                      <a:pt x="3464689" y="756213"/>
                      <a:pt x="3507129" y="725347"/>
                      <a:pt x="3518704" y="682907"/>
                    </a:cubicBezTo>
                    <a:cubicBezTo>
                      <a:pt x="3530279" y="640467"/>
                      <a:pt x="3509059" y="599955"/>
                      <a:pt x="3495555" y="555585"/>
                    </a:cubicBezTo>
                    <a:cubicBezTo>
                      <a:pt x="3482051" y="511215"/>
                      <a:pt x="3451185" y="470704"/>
                      <a:pt x="3437681" y="416689"/>
                    </a:cubicBezTo>
                    <a:cubicBezTo>
                      <a:pt x="3424177" y="362674"/>
                      <a:pt x="3414532" y="231494"/>
                      <a:pt x="3414532" y="231494"/>
                    </a:cubicBezTo>
                    <a:cubicBezTo>
                      <a:pt x="3401028" y="189053"/>
                      <a:pt x="3379808" y="200628"/>
                      <a:pt x="3356659" y="162046"/>
                    </a:cubicBezTo>
                    <a:cubicBezTo>
                      <a:pt x="3333510" y="123464"/>
                      <a:pt x="3304573" y="61732"/>
                      <a:pt x="3275636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F29C049-40E4-D04D-A3BF-0A2ABBAB599F}"/>
                  </a:ext>
                </a:extLst>
              </p:cNvPr>
              <p:cNvSpPr/>
              <p:nvPr/>
            </p:nvSpPr>
            <p:spPr>
              <a:xfrm>
                <a:off x="3669175" y="2558005"/>
                <a:ext cx="82135" cy="370390"/>
              </a:xfrm>
              <a:custGeom>
                <a:avLst/>
                <a:gdLst>
                  <a:gd name="connsiteX0" fmla="*/ 11574 w 82135"/>
                  <a:gd name="connsiteY0" fmla="*/ 0 h 370390"/>
                  <a:gd name="connsiteX1" fmla="*/ 0 w 82135"/>
                  <a:gd name="connsiteY1" fmla="*/ 69448 h 370390"/>
                  <a:gd name="connsiteX2" fmla="*/ 46298 w 82135"/>
                  <a:gd name="connsiteY2" fmla="*/ 115747 h 370390"/>
                  <a:gd name="connsiteX3" fmla="*/ 23149 w 82135"/>
                  <a:gd name="connsiteY3" fmla="*/ 196770 h 370390"/>
                  <a:gd name="connsiteX4" fmla="*/ 69448 w 82135"/>
                  <a:gd name="connsiteY4" fmla="*/ 231494 h 370390"/>
                  <a:gd name="connsiteX5" fmla="*/ 81022 w 82135"/>
                  <a:gd name="connsiteY5" fmla="*/ 289367 h 370390"/>
                  <a:gd name="connsiteX6" fmla="*/ 81022 w 82135"/>
                  <a:gd name="connsiteY6" fmla="*/ 370390 h 37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135" h="370390">
                    <a:moveTo>
                      <a:pt x="11574" y="0"/>
                    </a:moveTo>
                    <a:lnTo>
                      <a:pt x="0" y="69448"/>
                    </a:lnTo>
                    <a:cubicBezTo>
                      <a:pt x="5787" y="88739"/>
                      <a:pt x="42440" y="94527"/>
                      <a:pt x="46298" y="115747"/>
                    </a:cubicBezTo>
                    <a:cubicBezTo>
                      <a:pt x="50156" y="136967"/>
                      <a:pt x="23149" y="196770"/>
                      <a:pt x="23149" y="196770"/>
                    </a:cubicBezTo>
                    <a:cubicBezTo>
                      <a:pt x="27007" y="216061"/>
                      <a:pt x="69448" y="231494"/>
                      <a:pt x="69448" y="231494"/>
                    </a:cubicBezTo>
                    <a:cubicBezTo>
                      <a:pt x="79093" y="246927"/>
                      <a:pt x="79093" y="266218"/>
                      <a:pt x="81022" y="289367"/>
                    </a:cubicBezTo>
                    <a:cubicBezTo>
                      <a:pt x="82951" y="312516"/>
                      <a:pt x="81986" y="341453"/>
                      <a:pt x="81022" y="37039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78812E1-FB4F-FE43-863C-5FD767D1F70E}"/>
                  </a:ext>
                </a:extLst>
              </p:cNvPr>
              <p:cNvSpPr/>
              <p:nvPr/>
            </p:nvSpPr>
            <p:spPr>
              <a:xfrm>
                <a:off x="2338086" y="4236334"/>
                <a:ext cx="23149" cy="196770"/>
              </a:xfrm>
              <a:custGeom>
                <a:avLst/>
                <a:gdLst>
                  <a:gd name="connsiteX0" fmla="*/ 23149 w 23149"/>
                  <a:gd name="connsiteY0" fmla="*/ 0 h 196770"/>
                  <a:gd name="connsiteX1" fmla="*/ 0 w 23149"/>
                  <a:gd name="connsiteY1" fmla="*/ 196770 h 19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49" h="196770">
                    <a:moveTo>
                      <a:pt x="23149" y="0"/>
                    </a:moveTo>
                    <a:lnTo>
                      <a:pt x="0" y="19677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2000637-73ED-1541-AAC9-B6720710EEA4}"/>
                  </a:ext>
                </a:extLst>
              </p:cNvPr>
              <p:cNvSpPr/>
              <p:nvPr/>
            </p:nvSpPr>
            <p:spPr>
              <a:xfrm>
                <a:off x="4655127" y="3408218"/>
                <a:ext cx="225631" cy="47501"/>
              </a:xfrm>
              <a:custGeom>
                <a:avLst/>
                <a:gdLst>
                  <a:gd name="connsiteX0" fmla="*/ 0 w 225631"/>
                  <a:gd name="connsiteY0" fmla="*/ 47501 h 47501"/>
                  <a:gd name="connsiteX1" fmla="*/ 225631 w 225631"/>
                  <a:gd name="connsiteY1" fmla="*/ 0 h 47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631" h="47501">
                    <a:moveTo>
                      <a:pt x="0" y="47501"/>
                    </a:moveTo>
                    <a:lnTo>
                      <a:pt x="225631" y="0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58A116F-9FC4-C042-99E6-64644EBAC5FE}"/>
                  </a:ext>
                </a:extLst>
              </p:cNvPr>
              <p:cNvSpPr/>
              <p:nvPr/>
            </p:nvSpPr>
            <p:spPr>
              <a:xfrm>
                <a:off x="7354154" y="2897579"/>
                <a:ext cx="1279207" cy="2244437"/>
              </a:xfrm>
              <a:custGeom>
                <a:avLst/>
                <a:gdLst>
                  <a:gd name="connsiteX0" fmla="*/ 32298 w 1279207"/>
                  <a:gd name="connsiteY0" fmla="*/ 0 h 2244437"/>
                  <a:gd name="connsiteX1" fmla="*/ 20423 w 1279207"/>
                  <a:gd name="connsiteY1" fmla="*/ 201881 h 2244437"/>
                  <a:gd name="connsiteX2" fmla="*/ 269804 w 1279207"/>
                  <a:gd name="connsiteY2" fmla="*/ 676894 h 2244437"/>
                  <a:gd name="connsiteX3" fmla="*/ 376682 w 1279207"/>
                  <a:gd name="connsiteY3" fmla="*/ 641268 h 2244437"/>
                  <a:gd name="connsiteX4" fmla="*/ 531062 w 1279207"/>
                  <a:gd name="connsiteY4" fmla="*/ 629392 h 2244437"/>
                  <a:gd name="connsiteX5" fmla="*/ 602314 w 1279207"/>
                  <a:gd name="connsiteY5" fmla="*/ 641268 h 2244437"/>
                  <a:gd name="connsiteX6" fmla="*/ 685441 w 1279207"/>
                  <a:gd name="connsiteY6" fmla="*/ 760021 h 2244437"/>
                  <a:gd name="connsiteX7" fmla="*/ 685441 w 1279207"/>
                  <a:gd name="connsiteY7" fmla="*/ 831273 h 2244437"/>
                  <a:gd name="connsiteX8" fmla="*/ 768568 w 1279207"/>
                  <a:gd name="connsiteY8" fmla="*/ 878774 h 2244437"/>
                  <a:gd name="connsiteX9" fmla="*/ 863571 w 1279207"/>
                  <a:gd name="connsiteY9" fmla="*/ 914400 h 2244437"/>
                  <a:gd name="connsiteX10" fmla="*/ 887321 w 1279207"/>
                  <a:gd name="connsiteY10" fmla="*/ 1056904 h 2244437"/>
                  <a:gd name="connsiteX11" fmla="*/ 863571 w 1279207"/>
                  <a:gd name="connsiteY11" fmla="*/ 1175657 h 2244437"/>
                  <a:gd name="connsiteX12" fmla="*/ 839820 w 1279207"/>
                  <a:gd name="connsiteY12" fmla="*/ 1246909 h 2244437"/>
                  <a:gd name="connsiteX13" fmla="*/ 839820 w 1279207"/>
                  <a:gd name="connsiteY13" fmla="*/ 1318161 h 2244437"/>
                  <a:gd name="connsiteX14" fmla="*/ 816069 w 1279207"/>
                  <a:gd name="connsiteY14" fmla="*/ 1436915 h 2244437"/>
                  <a:gd name="connsiteX15" fmla="*/ 887321 w 1279207"/>
                  <a:gd name="connsiteY15" fmla="*/ 1615044 h 2244437"/>
                  <a:gd name="connsiteX16" fmla="*/ 982324 w 1279207"/>
                  <a:gd name="connsiteY16" fmla="*/ 1733798 h 2244437"/>
                  <a:gd name="connsiteX17" fmla="*/ 994199 w 1279207"/>
                  <a:gd name="connsiteY17" fmla="*/ 1900052 h 2244437"/>
                  <a:gd name="connsiteX18" fmla="*/ 982324 w 1279207"/>
                  <a:gd name="connsiteY18" fmla="*/ 2078182 h 2244437"/>
                  <a:gd name="connsiteX19" fmla="*/ 1017950 w 1279207"/>
                  <a:gd name="connsiteY19" fmla="*/ 2149434 h 2244437"/>
                  <a:gd name="connsiteX20" fmla="*/ 1112952 w 1279207"/>
                  <a:gd name="connsiteY20" fmla="*/ 2161309 h 2244437"/>
                  <a:gd name="connsiteX21" fmla="*/ 1196080 w 1279207"/>
                  <a:gd name="connsiteY21" fmla="*/ 2185060 h 2244437"/>
                  <a:gd name="connsiteX22" fmla="*/ 1279207 w 1279207"/>
                  <a:gd name="connsiteY22" fmla="*/ 2244437 h 2244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79207" h="2244437">
                    <a:moveTo>
                      <a:pt x="32298" y="0"/>
                    </a:moveTo>
                    <a:cubicBezTo>
                      <a:pt x="6568" y="44532"/>
                      <a:pt x="-19161" y="89065"/>
                      <a:pt x="20423" y="201881"/>
                    </a:cubicBezTo>
                    <a:cubicBezTo>
                      <a:pt x="60007" y="314697"/>
                      <a:pt x="210428" y="603663"/>
                      <a:pt x="269804" y="676894"/>
                    </a:cubicBezTo>
                    <a:cubicBezTo>
                      <a:pt x="329180" y="750125"/>
                      <a:pt x="333139" y="649185"/>
                      <a:pt x="376682" y="641268"/>
                    </a:cubicBezTo>
                    <a:cubicBezTo>
                      <a:pt x="420225" y="633351"/>
                      <a:pt x="531062" y="629392"/>
                      <a:pt x="531062" y="629392"/>
                    </a:cubicBezTo>
                    <a:cubicBezTo>
                      <a:pt x="568667" y="629392"/>
                      <a:pt x="576584" y="619497"/>
                      <a:pt x="602314" y="641268"/>
                    </a:cubicBezTo>
                    <a:cubicBezTo>
                      <a:pt x="628044" y="663039"/>
                      <a:pt x="685441" y="760021"/>
                      <a:pt x="685441" y="760021"/>
                    </a:cubicBezTo>
                    <a:cubicBezTo>
                      <a:pt x="699296" y="791689"/>
                      <a:pt x="685441" y="831273"/>
                      <a:pt x="685441" y="831273"/>
                    </a:cubicBezTo>
                    <a:cubicBezTo>
                      <a:pt x="699295" y="851065"/>
                      <a:pt x="738880" y="864920"/>
                      <a:pt x="768568" y="878774"/>
                    </a:cubicBezTo>
                    <a:cubicBezTo>
                      <a:pt x="798256" y="892628"/>
                      <a:pt x="843779" y="884712"/>
                      <a:pt x="863571" y="914400"/>
                    </a:cubicBezTo>
                    <a:cubicBezTo>
                      <a:pt x="883363" y="944088"/>
                      <a:pt x="887321" y="1013361"/>
                      <a:pt x="887321" y="1056904"/>
                    </a:cubicBezTo>
                    <a:cubicBezTo>
                      <a:pt x="887321" y="1100447"/>
                      <a:pt x="863571" y="1175657"/>
                      <a:pt x="863571" y="1175657"/>
                    </a:cubicBezTo>
                    <a:cubicBezTo>
                      <a:pt x="855654" y="1207324"/>
                      <a:pt x="839820" y="1246909"/>
                      <a:pt x="839820" y="1246909"/>
                    </a:cubicBezTo>
                    <a:cubicBezTo>
                      <a:pt x="835862" y="1270660"/>
                      <a:pt x="843779" y="1286493"/>
                      <a:pt x="839820" y="1318161"/>
                    </a:cubicBezTo>
                    <a:cubicBezTo>
                      <a:pt x="835861" y="1349829"/>
                      <a:pt x="808152" y="1387435"/>
                      <a:pt x="816069" y="1436915"/>
                    </a:cubicBezTo>
                    <a:cubicBezTo>
                      <a:pt x="823986" y="1486396"/>
                      <a:pt x="859612" y="1565564"/>
                      <a:pt x="887321" y="1615044"/>
                    </a:cubicBezTo>
                    <a:cubicBezTo>
                      <a:pt x="915030" y="1664525"/>
                      <a:pt x="964511" y="1686297"/>
                      <a:pt x="982324" y="1733798"/>
                    </a:cubicBezTo>
                    <a:cubicBezTo>
                      <a:pt x="1000137" y="1781299"/>
                      <a:pt x="994199" y="1842655"/>
                      <a:pt x="994199" y="1900052"/>
                    </a:cubicBezTo>
                    <a:cubicBezTo>
                      <a:pt x="994199" y="1957449"/>
                      <a:pt x="982324" y="2078182"/>
                      <a:pt x="982324" y="2078182"/>
                    </a:cubicBezTo>
                    <a:cubicBezTo>
                      <a:pt x="986282" y="2119746"/>
                      <a:pt x="996179" y="2135580"/>
                      <a:pt x="1017950" y="2149434"/>
                    </a:cubicBezTo>
                    <a:cubicBezTo>
                      <a:pt x="1039721" y="2163289"/>
                      <a:pt x="1083264" y="2155371"/>
                      <a:pt x="1112952" y="2161309"/>
                    </a:cubicBezTo>
                    <a:cubicBezTo>
                      <a:pt x="1142640" y="2167247"/>
                      <a:pt x="1168371" y="2171205"/>
                      <a:pt x="1196080" y="2185060"/>
                    </a:cubicBezTo>
                    <a:cubicBezTo>
                      <a:pt x="1223789" y="2198915"/>
                      <a:pt x="1251498" y="2221676"/>
                      <a:pt x="1279207" y="2244437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580514B-FE70-5244-94B4-B5A149137DA6}"/>
                  </a:ext>
                </a:extLst>
              </p:cNvPr>
              <p:cNvSpPr/>
              <p:nvPr/>
            </p:nvSpPr>
            <p:spPr>
              <a:xfrm>
                <a:off x="6053559" y="4490977"/>
                <a:ext cx="2118168" cy="960699"/>
              </a:xfrm>
              <a:custGeom>
                <a:avLst/>
                <a:gdLst>
                  <a:gd name="connsiteX0" fmla="*/ 0 w 2118168"/>
                  <a:gd name="connsiteY0" fmla="*/ 960699 h 960699"/>
                  <a:gd name="connsiteX1" fmla="*/ 127322 w 2118168"/>
                  <a:gd name="connsiteY1" fmla="*/ 937550 h 960699"/>
                  <a:gd name="connsiteX2" fmla="*/ 300942 w 2118168"/>
                  <a:gd name="connsiteY2" fmla="*/ 844952 h 960699"/>
                  <a:gd name="connsiteX3" fmla="*/ 497712 w 2118168"/>
                  <a:gd name="connsiteY3" fmla="*/ 810228 h 960699"/>
                  <a:gd name="connsiteX4" fmla="*/ 752355 w 2118168"/>
                  <a:gd name="connsiteY4" fmla="*/ 729205 h 960699"/>
                  <a:gd name="connsiteX5" fmla="*/ 902826 w 2118168"/>
                  <a:gd name="connsiteY5" fmla="*/ 821803 h 960699"/>
                  <a:gd name="connsiteX6" fmla="*/ 1006998 w 2118168"/>
                  <a:gd name="connsiteY6" fmla="*/ 810228 h 960699"/>
                  <a:gd name="connsiteX7" fmla="*/ 1099595 w 2118168"/>
                  <a:gd name="connsiteY7" fmla="*/ 717631 h 960699"/>
                  <a:gd name="connsiteX8" fmla="*/ 1307940 w 2118168"/>
                  <a:gd name="connsiteY8" fmla="*/ 578734 h 960699"/>
                  <a:gd name="connsiteX9" fmla="*/ 1423687 w 2118168"/>
                  <a:gd name="connsiteY9" fmla="*/ 520861 h 960699"/>
                  <a:gd name="connsiteX10" fmla="*/ 1481560 w 2118168"/>
                  <a:gd name="connsiteY10" fmla="*/ 416689 h 960699"/>
                  <a:gd name="connsiteX11" fmla="*/ 1585732 w 2118168"/>
                  <a:gd name="connsiteY11" fmla="*/ 370390 h 960699"/>
                  <a:gd name="connsiteX12" fmla="*/ 1678330 w 2118168"/>
                  <a:gd name="connsiteY12" fmla="*/ 347241 h 960699"/>
                  <a:gd name="connsiteX13" fmla="*/ 1828800 w 2118168"/>
                  <a:gd name="connsiteY13" fmla="*/ 196770 h 960699"/>
                  <a:gd name="connsiteX14" fmla="*/ 2002421 w 2118168"/>
                  <a:gd name="connsiteY14" fmla="*/ 81023 h 960699"/>
                  <a:gd name="connsiteX15" fmla="*/ 2118168 w 2118168"/>
                  <a:gd name="connsiteY15" fmla="*/ 0 h 96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168" h="960699">
                    <a:moveTo>
                      <a:pt x="0" y="960699"/>
                    </a:moveTo>
                    <a:cubicBezTo>
                      <a:pt x="38582" y="958770"/>
                      <a:pt x="77165" y="956841"/>
                      <a:pt x="127322" y="937550"/>
                    </a:cubicBezTo>
                    <a:cubicBezTo>
                      <a:pt x="177479" y="918259"/>
                      <a:pt x="239210" y="866172"/>
                      <a:pt x="300942" y="844952"/>
                    </a:cubicBezTo>
                    <a:cubicBezTo>
                      <a:pt x="362674" y="823732"/>
                      <a:pt x="422477" y="829519"/>
                      <a:pt x="497712" y="810228"/>
                    </a:cubicBezTo>
                    <a:cubicBezTo>
                      <a:pt x="572947" y="790937"/>
                      <a:pt x="684836" y="727276"/>
                      <a:pt x="752355" y="729205"/>
                    </a:cubicBezTo>
                    <a:cubicBezTo>
                      <a:pt x="819874" y="731134"/>
                      <a:pt x="860386" y="808299"/>
                      <a:pt x="902826" y="821803"/>
                    </a:cubicBezTo>
                    <a:cubicBezTo>
                      <a:pt x="945266" y="835307"/>
                      <a:pt x="974203" y="827590"/>
                      <a:pt x="1006998" y="810228"/>
                    </a:cubicBezTo>
                    <a:cubicBezTo>
                      <a:pt x="1039793" y="792866"/>
                      <a:pt x="1049438" y="756213"/>
                      <a:pt x="1099595" y="717631"/>
                    </a:cubicBezTo>
                    <a:cubicBezTo>
                      <a:pt x="1149752" y="679049"/>
                      <a:pt x="1253925" y="611529"/>
                      <a:pt x="1307940" y="578734"/>
                    </a:cubicBezTo>
                    <a:cubicBezTo>
                      <a:pt x="1361955" y="545939"/>
                      <a:pt x="1394750" y="547868"/>
                      <a:pt x="1423687" y="520861"/>
                    </a:cubicBezTo>
                    <a:cubicBezTo>
                      <a:pt x="1452624" y="493854"/>
                      <a:pt x="1454553" y="441767"/>
                      <a:pt x="1481560" y="416689"/>
                    </a:cubicBezTo>
                    <a:cubicBezTo>
                      <a:pt x="1508567" y="391611"/>
                      <a:pt x="1552937" y="381965"/>
                      <a:pt x="1585732" y="370390"/>
                    </a:cubicBezTo>
                    <a:cubicBezTo>
                      <a:pt x="1618527" y="358815"/>
                      <a:pt x="1637819" y="376178"/>
                      <a:pt x="1678330" y="347241"/>
                    </a:cubicBezTo>
                    <a:cubicBezTo>
                      <a:pt x="1718841" y="318304"/>
                      <a:pt x="1774785" y="241140"/>
                      <a:pt x="1828800" y="196770"/>
                    </a:cubicBezTo>
                    <a:cubicBezTo>
                      <a:pt x="1882815" y="152400"/>
                      <a:pt x="1954193" y="113818"/>
                      <a:pt x="2002421" y="81023"/>
                    </a:cubicBezTo>
                    <a:cubicBezTo>
                      <a:pt x="2050649" y="48228"/>
                      <a:pt x="2084408" y="24114"/>
                      <a:pt x="2118168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8CB84B1-9A95-1B46-B5B3-0E1D181B2B16}"/>
                  </a:ext>
                </a:extLst>
              </p:cNvPr>
              <p:cNvSpPr/>
              <p:nvPr/>
            </p:nvSpPr>
            <p:spPr>
              <a:xfrm>
                <a:off x="4317357" y="3761772"/>
                <a:ext cx="405114" cy="115958"/>
              </a:xfrm>
              <a:custGeom>
                <a:avLst/>
                <a:gdLst>
                  <a:gd name="connsiteX0" fmla="*/ 0 w 405114"/>
                  <a:gd name="connsiteY0" fmla="*/ 34724 h 115958"/>
                  <a:gd name="connsiteX1" fmla="*/ 127321 w 405114"/>
                  <a:gd name="connsiteY1" fmla="*/ 46299 h 115958"/>
                  <a:gd name="connsiteX2" fmla="*/ 231494 w 405114"/>
                  <a:gd name="connsiteY2" fmla="*/ 115747 h 115958"/>
                  <a:gd name="connsiteX3" fmla="*/ 358815 w 405114"/>
                  <a:gd name="connsiteY3" fmla="*/ 69448 h 115958"/>
                  <a:gd name="connsiteX4" fmla="*/ 405114 w 405114"/>
                  <a:gd name="connsiteY4" fmla="*/ 0 h 115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114" h="115958">
                    <a:moveTo>
                      <a:pt x="0" y="34724"/>
                    </a:moveTo>
                    <a:cubicBezTo>
                      <a:pt x="44369" y="33759"/>
                      <a:pt x="88739" y="32795"/>
                      <a:pt x="127321" y="46299"/>
                    </a:cubicBezTo>
                    <a:cubicBezTo>
                      <a:pt x="165903" y="59803"/>
                      <a:pt x="192912" y="111889"/>
                      <a:pt x="231494" y="115747"/>
                    </a:cubicBezTo>
                    <a:cubicBezTo>
                      <a:pt x="270076" y="119605"/>
                      <a:pt x="358815" y="69448"/>
                      <a:pt x="358815" y="69448"/>
                    </a:cubicBezTo>
                    <a:cubicBezTo>
                      <a:pt x="387752" y="50157"/>
                      <a:pt x="396433" y="25078"/>
                      <a:pt x="405114" y="0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5218A16-9A1C-2441-B421-FC1DFDB9BF46}"/>
                  </a:ext>
                </a:extLst>
              </p:cNvPr>
              <p:cNvSpPr/>
              <p:nvPr/>
            </p:nvSpPr>
            <p:spPr>
              <a:xfrm>
                <a:off x="4108862" y="4595751"/>
                <a:ext cx="736270" cy="427511"/>
              </a:xfrm>
              <a:custGeom>
                <a:avLst/>
                <a:gdLst>
                  <a:gd name="connsiteX0" fmla="*/ 0 w 736270"/>
                  <a:gd name="connsiteY0" fmla="*/ 0 h 427511"/>
                  <a:gd name="connsiteX1" fmla="*/ 166255 w 736270"/>
                  <a:gd name="connsiteY1" fmla="*/ 83127 h 427511"/>
                  <a:gd name="connsiteX2" fmla="*/ 225632 w 736270"/>
                  <a:gd name="connsiteY2" fmla="*/ 106878 h 427511"/>
                  <a:gd name="connsiteX3" fmla="*/ 356260 w 736270"/>
                  <a:gd name="connsiteY3" fmla="*/ 118753 h 427511"/>
                  <a:gd name="connsiteX4" fmla="*/ 475013 w 736270"/>
                  <a:gd name="connsiteY4" fmla="*/ 285007 h 427511"/>
                  <a:gd name="connsiteX5" fmla="*/ 581891 w 736270"/>
                  <a:gd name="connsiteY5" fmla="*/ 332509 h 427511"/>
                  <a:gd name="connsiteX6" fmla="*/ 736270 w 736270"/>
                  <a:gd name="connsiteY6" fmla="*/ 427511 h 427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270" h="427511">
                    <a:moveTo>
                      <a:pt x="0" y="0"/>
                    </a:moveTo>
                    <a:lnTo>
                      <a:pt x="166255" y="83127"/>
                    </a:lnTo>
                    <a:cubicBezTo>
                      <a:pt x="203860" y="100940"/>
                      <a:pt x="193964" y="100940"/>
                      <a:pt x="225632" y="106878"/>
                    </a:cubicBezTo>
                    <a:cubicBezTo>
                      <a:pt x="257300" y="112816"/>
                      <a:pt x="314697" y="89065"/>
                      <a:pt x="356260" y="118753"/>
                    </a:cubicBezTo>
                    <a:cubicBezTo>
                      <a:pt x="397823" y="148441"/>
                      <a:pt x="437408" y="249381"/>
                      <a:pt x="475013" y="285007"/>
                    </a:cubicBezTo>
                    <a:cubicBezTo>
                      <a:pt x="512618" y="320633"/>
                      <a:pt x="538348" y="308758"/>
                      <a:pt x="581891" y="332509"/>
                    </a:cubicBezTo>
                    <a:cubicBezTo>
                      <a:pt x="625434" y="356260"/>
                      <a:pt x="680852" y="391885"/>
                      <a:pt x="736270" y="427511"/>
                    </a:cubicBez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788B88-A588-AE4D-9EB3-AB3ED5CA2CFA}"/>
                  </a:ext>
                </a:extLst>
              </p:cNvPr>
              <p:cNvSpPr/>
              <p:nvPr/>
            </p:nvSpPr>
            <p:spPr>
              <a:xfrm>
                <a:off x="5771408" y="5272644"/>
                <a:ext cx="23750" cy="190005"/>
              </a:xfrm>
              <a:custGeom>
                <a:avLst/>
                <a:gdLst>
                  <a:gd name="connsiteX0" fmla="*/ 23750 w 23750"/>
                  <a:gd name="connsiteY0" fmla="*/ 0 h 190005"/>
                  <a:gd name="connsiteX1" fmla="*/ 0 w 23750"/>
                  <a:gd name="connsiteY1" fmla="*/ 190005 h 19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50" h="190005">
                    <a:moveTo>
                      <a:pt x="23750" y="0"/>
                    </a:moveTo>
                    <a:lnTo>
                      <a:pt x="0" y="190005"/>
                    </a:lnTo>
                  </a:path>
                </a:pathLst>
              </a:cu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4F876B-9117-664C-B6DA-556FCF1FA089}"/>
                </a:ext>
              </a:extLst>
            </p:cNvPr>
            <p:cNvSpPr/>
            <p:nvPr/>
          </p:nvSpPr>
          <p:spPr>
            <a:xfrm>
              <a:off x="5532699" y="891250"/>
              <a:ext cx="312517" cy="1273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EC4F659-1EEB-5B40-B560-8004F991053E}"/>
                </a:ext>
              </a:extLst>
            </p:cNvPr>
            <p:cNvSpPr/>
            <p:nvPr/>
          </p:nvSpPr>
          <p:spPr>
            <a:xfrm>
              <a:off x="7581418" y="1018572"/>
              <a:ext cx="1296364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A651B5-4F98-3C45-A5C2-C9376215D89C}"/>
                </a:ext>
              </a:extLst>
            </p:cNvPr>
            <p:cNvSpPr/>
            <p:nvPr/>
          </p:nvSpPr>
          <p:spPr>
            <a:xfrm flipH="1">
              <a:off x="462986" y="1020501"/>
              <a:ext cx="1354237" cy="253485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134B0B-88D5-B549-A6A4-20F2950F4737}"/>
                </a:ext>
              </a:extLst>
            </p:cNvPr>
            <p:cNvSpPr/>
            <p:nvPr/>
          </p:nvSpPr>
          <p:spPr>
            <a:xfrm>
              <a:off x="7546693" y="902825"/>
              <a:ext cx="196770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3084CD3-3D92-6448-87DA-526E4CB2EFF0}"/>
                </a:ext>
              </a:extLst>
            </p:cNvPr>
            <p:cNvSpPr/>
            <p:nvPr/>
          </p:nvSpPr>
          <p:spPr>
            <a:xfrm flipV="1">
              <a:off x="8160151" y="2951543"/>
              <a:ext cx="719559" cy="3287211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D657B57-F5C9-E147-B01C-2CAC13608530}"/>
                </a:ext>
              </a:extLst>
            </p:cNvPr>
            <p:cNvSpPr/>
            <p:nvPr/>
          </p:nvSpPr>
          <p:spPr>
            <a:xfrm flipH="1" flipV="1">
              <a:off x="462045" y="3046068"/>
              <a:ext cx="729201" cy="3192686"/>
            </a:xfrm>
            <a:custGeom>
              <a:avLst/>
              <a:gdLst>
                <a:gd name="connsiteX0" fmla="*/ 0 w 1296364"/>
                <a:gd name="connsiteY0" fmla="*/ 0 h 2534856"/>
                <a:gd name="connsiteX1" fmla="*/ 1284790 w 1296364"/>
                <a:gd name="connsiteY1" fmla="*/ 11575 h 2534856"/>
                <a:gd name="connsiteX2" fmla="*/ 1296364 w 1296364"/>
                <a:gd name="connsiteY2" fmla="*/ 2534856 h 25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364" h="2534856">
                  <a:moveTo>
                    <a:pt x="0" y="0"/>
                  </a:moveTo>
                  <a:lnTo>
                    <a:pt x="1284790" y="11575"/>
                  </a:lnTo>
                  <a:lnTo>
                    <a:pt x="1296364" y="2534856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43C80-B7EA-5A49-AD18-899B800EEECB}"/>
              </a:ext>
            </a:extLst>
          </p:cNvPr>
          <p:cNvSpPr/>
          <p:nvPr/>
        </p:nvSpPr>
        <p:spPr>
          <a:xfrm>
            <a:off x="1524000" y="552889"/>
            <a:ext cx="7024577" cy="24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64066-62EE-BB46-BCF7-FCF0B990507A}"/>
              </a:ext>
            </a:extLst>
          </p:cNvPr>
          <p:cNvSpPr/>
          <p:nvPr/>
        </p:nvSpPr>
        <p:spPr>
          <a:xfrm>
            <a:off x="8881731" y="669848"/>
            <a:ext cx="177209" cy="552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EFC3CB-8FA6-8447-93A8-FC8D99C6A554}"/>
              </a:ext>
            </a:extLst>
          </p:cNvPr>
          <p:cNvSpPr/>
          <p:nvPr/>
        </p:nvSpPr>
        <p:spPr>
          <a:xfrm>
            <a:off x="315433" y="556434"/>
            <a:ext cx="173665" cy="552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2E1145-A335-3B43-9BB4-017F54C74589}"/>
              </a:ext>
            </a:extLst>
          </p:cNvPr>
          <p:cNvSpPr/>
          <p:nvPr/>
        </p:nvSpPr>
        <p:spPr>
          <a:xfrm>
            <a:off x="191386" y="506816"/>
            <a:ext cx="1552354" cy="33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47E11-7CDD-AF41-A130-BDC11D5C46CE}"/>
              </a:ext>
            </a:extLst>
          </p:cNvPr>
          <p:cNvSpPr/>
          <p:nvPr/>
        </p:nvSpPr>
        <p:spPr>
          <a:xfrm>
            <a:off x="7655443" y="577699"/>
            <a:ext cx="1488558" cy="35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1140</TotalTime>
  <Words>25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78</cp:revision>
  <cp:lastPrinted>2020-02-06T21:55:46Z</cp:lastPrinted>
  <dcterms:created xsi:type="dcterms:W3CDTF">2019-12-06T02:24:42Z</dcterms:created>
  <dcterms:modified xsi:type="dcterms:W3CDTF">2020-07-23T15:27:14Z</dcterms:modified>
</cp:coreProperties>
</file>