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4657"/>
  </p:normalViewPr>
  <p:slideViewPr>
    <p:cSldViewPr snapToGrid="0" snapToObjects="1">
      <p:cViewPr varScale="1">
        <p:scale>
          <a:sx n="95" d="100"/>
          <a:sy n="95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6752F3C1-E272-D54B-A9B2-051918473AB2}"/>
              </a:ext>
            </a:extLst>
          </p:cNvPr>
          <p:cNvSpPr/>
          <p:nvPr/>
        </p:nvSpPr>
        <p:spPr>
          <a:xfrm>
            <a:off x="3413051" y="3104707"/>
            <a:ext cx="818707" cy="531628"/>
          </a:xfrm>
          <a:custGeom>
            <a:avLst/>
            <a:gdLst>
              <a:gd name="connsiteX0" fmla="*/ 191386 w 818707"/>
              <a:gd name="connsiteY0" fmla="*/ 531628 h 531628"/>
              <a:gd name="connsiteX1" fmla="*/ 818707 w 818707"/>
              <a:gd name="connsiteY1" fmla="*/ 63795 h 531628"/>
              <a:gd name="connsiteX2" fmla="*/ 606056 w 818707"/>
              <a:gd name="connsiteY2" fmla="*/ 0 h 531628"/>
              <a:gd name="connsiteX3" fmla="*/ 0 w 818707"/>
              <a:gd name="connsiteY3" fmla="*/ 457200 h 531628"/>
              <a:gd name="connsiteX4" fmla="*/ 191386 w 818707"/>
              <a:gd name="connsiteY4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707" h="531628">
                <a:moveTo>
                  <a:pt x="191386" y="531628"/>
                </a:moveTo>
                <a:lnTo>
                  <a:pt x="818707" y="63795"/>
                </a:lnTo>
                <a:lnTo>
                  <a:pt x="606056" y="0"/>
                </a:lnTo>
                <a:lnTo>
                  <a:pt x="0" y="457200"/>
                </a:lnTo>
                <a:lnTo>
                  <a:pt x="191386" y="5316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9A0B955-C20A-E240-9934-F3F04439DED2}"/>
              </a:ext>
            </a:extLst>
          </p:cNvPr>
          <p:cNvSpPr/>
          <p:nvPr/>
        </p:nvSpPr>
        <p:spPr>
          <a:xfrm>
            <a:off x="2711302" y="3104707"/>
            <a:ext cx="329610" cy="159488"/>
          </a:xfrm>
          <a:custGeom>
            <a:avLst/>
            <a:gdLst>
              <a:gd name="connsiteX0" fmla="*/ 0 w 329610"/>
              <a:gd name="connsiteY0" fmla="*/ 0 h 159488"/>
              <a:gd name="connsiteX1" fmla="*/ 265814 w 329610"/>
              <a:gd name="connsiteY1" fmla="*/ 0 h 159488"/>
              <a:gd name="connsiteX2" fmla="*/ 329610 w 329610"/>
              <a:gd name="connsiteY2" fmla="*/ 159488 h 159488"/>
              <a:gd name="connsiteX3" fmla="*/ 202019 w 329610"/>
              <a:gd name="connsiteY3" fmla="*/ 159488 h 159488"/>
              <a:gd name="connsiteX4" fmla="*/ 0 w 329610"/>
              <a:gd name="connsiteY4" fmla="*/ 0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10" h="159488">
                <a:moveTo>
                  <a:pt x="0" y="0"/>
                </a:moveTo>
                <a:lnTo>
                  <a:pt x="265814" y="0"/>
                </a:lnTo>
                <a:lnTo>
                  <a:pt x="329610" y="159488"/>
                </a:lnTo>
                <a:lnTo>
                  <a:pt x="202019" y="15948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Rotational Slump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F358FE0-138F-4041-A4D5-91ABE2A4BB12}"/>
              </a:ext>
            </a:extLst>
          </p:cNvPr>
          <p:cNvSpPr/>
          <p:nvPr/>
        </p:nvSpPr>
        <p:spPr>
          <a:xfrm>
            <a:off x="2381693" y="2732568"/>
            <a:ext cx="733647" cy="659218"/>
          </a:xfrm>
          <a:custGeom>
            <a:avLst/>
            <a:gdLst>
              <a:gd name="connsiteX0" fmla="*/ 0 w 733647"/>
              <a:gd name="connsiteY0" fmla="*/ 21265 h 659218"/>
              <a:gd name="connsiteX1" fmla="*/ 478465 w 733647"/>
              <a:gd name="connsiteY1" fmla="*/ 0 h 659218"/>
              <a:gd name="connsiteX2" fmla="*/ 595423 w 733647"/>
              <a:gd name="connsiteY2" fmla="*/ 340242 h 659218"/>
              <a:gd name="connsiteX3" fmla="*/ 733647 w 733647"/>
              <a:gd name="connsiteY3" fmla="*/ 659218 h 6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47" h="659218">
                <a:moveTo>
                  <a:pt x="0" y="21265"/>
                </a:moveTo>
                <a:lnTo>
                  <a:pt x="478465" y="0"/>
                </a:lnTo>
                <a:lnTo>
                  <a:pt x="595423" y="340242"/>
                </a:lnTo>
                <a:lnTo>
                  <a:pt x="733647" y="65921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02EFC6-179B-A34D-8E71-33072DAA36B7}"/>
              </a:ext>
            </a:extLst>
          </p:cNvPr>
          <p:cNvSpPr/>
          <p:nvPr/>
        </p:nvSpPr>
        <p:spPr>
          <a:xfrm>
            <a:off x="6453963" y="3519377"/>
            <a:ext cx="818707" cy="616688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378CE7E-A72F-E14C-B911-C2E25E083357}"/>
              </a:ext>
            </a:extLst>
          </p:cNvPr>
          <p:cNvSpPr/>
          <p:nvPr/>
        </p:nvSpPr>
        <p:spPr>
          <a:xfrm>
            <a:off x="7336465" y="3607982"/>
            <a:ext cx="545805" cy="432390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5B3098-BCBE-F742-9AF5-670C6DDBAD61}"/>
              </a:ext>
            </a:extLst>
          </p:cNvPr>
          <p:cNvSpPr/>
          <p:nvPr/>
        </p:nvSpPr>
        <p:spPr>
          <a:xfrm>
            <a:off x="691116" y="3370521"/>
            <a:ext cx="2902689" cy="265814"/>
          </a:xfrm>
          <a:custGeom>
            <a:avLst/>
            <a:gdLst>
              <a:gd name="connsiteX0" fmla="*/ 10633 w 2881424"/>
              <a:gd name="connsiteY0" fmla="*/ 0 h 233916"/>
              <a:gd name="connsiteX1" fmla="*/ 2392326 w 2881424"/>
              <a:gd name="connsiteY1" fmla="*/ 0 h 233916"/>
              <a:gd name="connsiteX2" fmla="*/ 2881424 w 2881424"/>
              <a:gd name="connsiteY2" fmla="*/ 233916 h 233916"/>
              <a:gd name="connsiteX3" fmla="*/ 0 w 2881424"/>
              <a:gd name="connsiteY3" fmla="*/ 233916 h 233916"/>
              <a:gd name="connsiteX4" fmla="*/ 10633 w 2881424"/>
              <a:gd name="connsiteY4" fmla="*/ 0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4" h="233916">
                <a:moveTo>
                  <a:pt x="10633" y="0"/>
                </a:moveTo>
                <a:lnTo>
                  <a:pt x="2392326" y="0"/>
                </a:lnTo>
                <a:lnTo>
                  <a:pt x="2881424" y="233916"/>
                </a:lnTo>
                <a:lnTo>
                  <a:pt x="0" y="233916"/>
                </a:lnTo>
                <a:lnTo>
                  <a:pt x="10633" y="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8F6C11-DD5F-D84A-98A2-9EA74E04AE95}"/>
              </a:ext>
            </a:extLst>
          </p:cNvPr>
          <p:cNvSpPr/>
          <p:nvPr/>
        </p:nvSpPr>
        <p:spPr>
          <a:xfrm>
            <a:off x="4699591" y="3413051"/>
            <a:ext cx="1233376" cy="637954"/>
          </a:xfrm>
          <a:custGeom>
            <a:avLst/>
            <a:gdLst>
              <a:gd name="connsiteX0" fmla="*/ 0 w 1233376"/>
              <a:gd name="connsiteY0" fmla="*/ 542261 h 637954"/>
              <a:gd name="connsiteX1" fmla="*/ 818707 w 1233376"/>
              <a:gd name="connsiteY1" fmla="*/ 0 h 637954"/>
              <a:gd name="connsiteX2" fmla="*/ 1233376 w 1233376"/>
              <a:gd name="connsiteY2" fmla="*/ 0 h 637954"/>
              <a:gd name="connsiteX3" fmla="*/ 340242 w 1233376"/>
              <a:gd name="connsiteY3" fmla="*/ 637954 h 637954"/>
              <a:gd name="connsiteX4" fmla="*/ 0 w 1233376"/>
              <a:gd name="connsiteY4" fmla="*/ 542261 h 63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376" h="637954">
                <a:moveTo>
                  <a:pt x="0" y="542261"/>
                </a:moveTo>
                <a:lnTo>
                  <a:pt x="818707" y="0"/>
                </a:lnTo>
                <a:lnTo>
                  <a:pt x="1233376" y="0"/>
                </a:lnTo>
                <a:lnTo>
                  <a:pt x="340242" y="637954"/>
                </a:lnTo>
                <a:lnTo>
                  <a:pt x="0" y="542261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ED89FC-582E-5248-ACB4-21B39EC3B4CB}"/>
              </a:ext>
            </a:extLst>
          </p:cNvPr>
          <p:cNvGrpSpPr/>
          <p:nvPr/>
        </p:nvGrpSpPr>
        <p:grpSpPr>
          <a:xfrm rot="1591831">
            <a:off x="3476846" y="3508745"/>
            <a:ext cx="510363" cy="95693"/>
            <a:chOff x="6815470" y="584791"/>
            <a:chExt cx="510363" cy="956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3CF4C-4FD6-B24D-96E7-FFAEB7247298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4070E2-70A8-A844-A7C2-6F422B04CA6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BB882-B81D-8240-BBA9-AD40B3F29D43}"/>
              </a:ext>
            </a:extLst>
          </p:cNvPr>
          <p:cNvGrpSpPr/>
          <p:nvPr/>
        </p:nvGrpSpPr>
        <p:grpSpPr>
          <a:xfrm rot="257917">
            <a:off x="5723860" y="3969489"/>
            <a:ext cx="510363" cy="95693"/>
            <a:chOff x="6815470" y="584791"/>
            <a:chExt cx="510363" cy="956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C02BA-0D4A-C949-9E4D-CDF365DA1967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9430D9-8B15-BB4B-8313-62B2F6599FF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7D7A4F-C9FD-124B-A738-AF1531126A71}"/>
              </a:ext>
            </a:extLst>
          </p:cNvPr>
          <p:cNvGrpSpPr/>
          <p:nvPr/>
        </p:nvGrpSpPr>
        <p:grpSpPr>
          <a:xfrm rot="2493673">
            <a:off x="2512828" y="2948766"/>
            <a:ext cx="510363" cy="95693"/>
            <a:chOff x="6815470" y="584791"/>
            <a:chExt cx="510363" cy="956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AEAAD4-C490-F64E-817C-5188DF808A21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A5C7B4-8177-0B41-B4EF-CE63795D3454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F4E-F3E8-C042-8684-DC7740E1067C}"/>
              </a:ext>
            </a:extLst>
          </p:cNvPr>
          <p:cNvGrpSpPr/>
          <p:nvPr/>
        </p:nvGrpSpPr>
        <p:grpSpPr>
          <a:xfrm rot="19920102">
            <a:off x="7251404" y="3763927"/>
            <a:ext cx="510363" cy="95693"/>
            <a:chOff x="6815470" y="584791"/>
            <a:chExt cx="510363" cy="9569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B4E8E-2657-0B40-8CF1-F536372BDF0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1DAC09-5C3F-EA46-9367-2C0B71AF8FF0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FCD419-05EB-A541-BF4B-4C0FC0C277DA}"/>
              </a:ext>
            </a:extLst>
          </p:cNvPr>
          <p:cNvGrpSpPr/>
          <p:nvPr/>
        </p:nvGrpSpPr>
        <p:grpSpPr>
          <a:xfrm rot="842110">
            <a:off x="7772401" y="3976578"/>
            <a:ext cx="510363" cy="95693"/>
            <a:chOff x="6815470" y="584791"/>
            <a:chExt cx="510363" cy="956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C8CE2-BA80-BB48-827F-6B8078C83420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F1A83D-1362-BF4A-9D40-45000B51C142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0B18B46-AC8A-AF45-9B05-B6822AEBF125}"/>
              </a:ext>
            </a:extLst>
          </p:cNvPr>
          <p:cNvSpPr/>
          <p:nvPr/>
        </p:nvSpPr>
        <p:spPr>
          <a:xfrm>
            <a:off x="701749" y="2466753"/>
            <a:ext cx="1562986" cy="170121"/>
          </a:xfrm>
          <a:custGeom>
            <a:avLst/>
            <a:gdLst>
              <a:gd name="connsiteX0" fmla="*/ 0 w 1562986"/>
              <a:gd name="connsiteY0" fmla="*/ 21266 h 170121"/>
              <a:gd name="connsiteX1" fmla="*/ 1424763 w 1562986"/>
              <a:gd name="connsiteY1" fmla="*/ 0 h 170121"/>
              <a:gd name="connsiteX2" fmla="*/ 1562986 w 1562986"/>
              <a:gd name="connsiteY2" fmla="*/ 170121 h 170121"/>
              <a:gd name="connsiteX3" fmla="*/ 21265 w 1562986"/>
              <a:gd name="connsiteY3" fmla="*/ 170121 h 170121"/>
              <a:gd name="connsiteX4" fmla="*/ 0 w 1562986"/>
              <a:gd name="connsiteY4" fmla="*/ 21266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986" h="170121">
                <a:moveTo>
                  <a:pt x="0" y="21266"/>
                </a:moveTo>
                <a:lnTo>
                  <a:pt x="1424763" y="0"/>
                </a:lnTo>
                <a:lnTo>
                  <a:pt x="1562986" y="170121"/>
                </a:lnTo>
                <a:lnTo>
                  <a:pt x="21265" y="170121"/>
                </a:lnTo>
                <a:lnTo>
                  <a:pt x="0" y="2126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A8751A-5147-8E4A-A0EB-39CFDD5CD455}"/>
              </a:ext>
            </a:extLst>
          </p:cNvPr>
          <p:cNvSpPr/>
          <p:nvPr/>
        </p:nvSpPr>
        <p:spPr>
          <a:xfrm>
            <a:off x="701749" y="4327451"/>
            <a:ext cx="8070111" cy="191386"/>
          </a:xfrm>
          <a:custGeom>
            <a:avLst/>
            <a:gdLst>
              <a:gd name="connsiteX0" fmla="*/ 21265 w 8070111"/>
              <a:gd name="connsiteY0" fmla="*/ 0 h 191386"/>
              <a:gd name="connsiteX1" fmla="*/ 8070111 w 8070111"/>
              <a:gd name="connsiteY1" fmla="*/ 0 h 191386"/>
              <a:gd name="connsiteX2" fmla="*/ 8070111 w 8070111"/>
              <a:gd name="connsiteY2" fmla="*/ 191386 h 191386"/>
              <a:gd name="connsiteX3" fmla="*/ 0 w 8070111"/>
              <a:gd name="connsiteY3" fmla="*/ 191386 h 191386"/>
              <a:gd name="connsiteX4" fmla="*/ 21265 w 8070111"/>
              <a:gd name="connsiteY4" fmla="*/ 0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0111" h="191386">
                <a:moveTo>
                  <a:pt x="21265" y="0"/>
                </a:moveTo>
                <a:lnTo>
                  <a:pt x="8070111" y="0"/>
                </a:lnTo>
                <a:lnTo>
                  <a:pt x="8070111" y="191386"/>
                </a:lnTo>
                <a:lnTo>
                  <a:pt x="0" y="191386"/>
                </a:lnTo>
                <a:lnTo>
                  <a:pt x="2126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561B6E0-A7C4-F945-9DD5-1286596AFCF3}"/>
              </a:ext>
            </a:extLst>
          </p:cNvPr>
          <p:cNvSpPr/>
          <p:nvPr/>
        </p:nvSpPr>
        <p:spPr>
          <a:xfrm>
            <a:off x="701749" y="2073349"/>
            <a:ext cx="8070111" cy="2753832"/>
          </a:xfrm>
          <a:custGeom>
            <a:avLst/>
            <a:gdLst>
              <a:gd name="connsiteX0" fmla="*/ 903767 w 8070111"/>
              <a:gd name="connsiteY0" fmla="*/ 85060 h 2753832"/>
              <a:gd name="connsiteX1" fmla="*/ 393404 w 8070111"/>
              <a:gd name="connsiteY1" fmla="*/ 31898 h 2753832"/>
              <a:gd name="connsiteX2" fmla="*/ 0 w 8070111"/>
              <a:gd name="connsiteY2" fmla="*/ 0 h 2753832"/>
              <a:gd name="connsiteX3" fmla="*/ 0 w 8070111"/>
              <a:gd name="connsiteY3" fmla="*/ 2753832 h 2753832"/>
              <a:gd name="connsiteX4" fmla="*/ 8070111 w 8070111"/>
              <a:gd name="connsiteY4" fmla="*/ 2753832 h 2753832"/>
              <a:gd name="connsiteX5" fmla="*/ 8070111 w 8070111"/>
              <a:gd name="connsiteY5" fmla="*/ 2562446 h 2753832"/>
              <a:gd name="connsiteX6" fmla="*/ 8070111 w 8070111"/>
              <a:gd name="connsiteY6" fmla="*/ 2179674 h 2753832"/>
              <a:gd name="connsiteX7" fmla="*/ 7687339 w 8070111"/>
              <a:gd name="connsiteY7" fmla="*/ 2137144 h 2753832"/>
              <a:gd name="connsiteX8" fmla="*/ 7113181 w 8070111"/>
              <a:gd name="connsiteY8" fmla="*/ 2052084 h 2753832"/>
              <a:gd name="connsiteX9" fmla="*/ 6666614 w 8070111"/>
              <a:gd name="connsiteY9" fmla="*/ 1945758 h 2753832"/>
              <a:gd name="connsiteX10" fmla="*/ 6198781 w 8070111"/>
              <a:gd name="connsiteY10" fmla="*/ 2041451 h 2753832"/>
              <a:gd name="connsiteX11" fmla="*/ 5220586 w 8070111"/>
              <a:gd name="connsiteY11" fmla="*/ 2073349 h 2753832"/>
              <a:gd name="connsiteX12" fmla="*/ 4625163 w 8070111"/>
              <a:gd name="connsiteY12" fmla="*/ 2020186 h 2753832"/>
              <a:gd name="connsiteX13" fmla="*/ 3870251 w 8070111"/>
              <a:gd name="connsiteY13" fmla="*/ 1881963 h 2753832"/>
              <a:gd name="connsiteX14" fmla="*/ 3072809 w 8070111"/>
              <a:gd name="connsiteY14" fmla="*/ 1648046 h 2753832"/>
              <a:gd name="connsiteX15" fmla="*/ 2562446 w 8070111"/>
              <a:gd name="connsiteY15" fmla="*/ 1414130 h 2753832"/>
              <a:gd name="connsiteX16" fmla="*/ 1956391 w 8070111"/>
              <a:gd name="connsiteY16" fmla="*/ 1010093 h 2753832"/>
              <a:gd name="connsiteX17" fmla="*/ 1722474 w 8070111"/>
              <a:gd name="connsiteY17" fmla="*/ 744279 h 2753832"/>
              <a:gd name="connsiteX18" fmla="*/ 1414130 w 8070111"/>
              <a:gd name="connsiteY18" fmla="*/ 372139 h 2753832"/>
              <a:gd name="connsiteX19" fmla="*/ 1307804 w 8070111"/>
              <a:gd name="connsiteY19" fmla="*/ 180753 h 2753832"/>
              <a:gd name="connsiteX20" fmla="*/ 903767 w 8070111"/>
              <a:gd name="connsiteY20" fmla="*/ 85060 h 275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70111" h="2753832">
                <a:moveTo>
                  <a:pt x="903767" y="85060"/>
                </a:moveTo>
                <a:lnTo>
                  <a:pt x="393404" y="31898"/>
                </a:lnTo>
                <a:lnTo>
                  <a:pt x="0" y="0"/>
                </a:lnTo>
                <a:lnTo>
                  <a:pt x="0" y="2753832"/>
                </a:lnTo>
                <a:lnTo>
                  <a:pt x="8070111" y="2753832"/>
                </a:lnTo>
                <a:lnTo>
                  <a:pt x="8070111" y="2562446"/>
                </a:lnTo>
                <a:lnTo>
                  <a:pt x="8070111" y="2179674"/>
                </a:lnTo>
                <a:lnTo>
                  <a:pt x="7687339" y="2137144"/>
                </a:lnTo>
                <a:lnTo>
                  <a:pt x="7113181" y="2052084"/>
                </a:lnTo>
                <a:lnTo>
                  <a:pt x="6666614" y="1945758"/>
                </a:lnTo>
                <a:lnTo>
                  <a:pt x="6198781" y="2041451"/>
                </a:lnTo>
                <a:lnTo>
                  <a:pt x="5220586" y="2073349"/>
                </a:lnTo>
                <a:lnTo>
                  <a:pt x="4625163" y="2020186"/>
                </a:lnTo>
                <a:lnTo>
                  <a:pt x="3870251" y="1881963"/>
                </a:lnTo>
                <a:lnTo>
                  <a:pt x="3072809" y="1648046"/>
                </a:lnTo>
                <a:lnTo>
                  <a:pt x="2562446" y="1414130"/>
                </a:lnTo>
                <a:lnTo>
                  <a:pt x="1956391" y="1010093"/>
                </a:lnTo>
                <a:lnTo>
                  <a:pt x="1722474" y="744279"/>
                </a:lnTo>
                <a:lnTo>
                  <a:pt x="1414130" y="372139"/>
                </a:lnTo>
                <a:lnTo>
                  <a:pt x="1307804" y="180753"/>
                </a:lnTo>
                <a:lnTo>
                  <a:pt x="903767" y="850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B5D74B-5C7B-1840-8D3E-097C825387DF}"/>
              </a:ext>
            </a:extLst>
          </p:cNvPr>
          <p:cNvSpPr/>
          <p:nvPr/>
        </p:nvSpPr>
        <p:spPr>
          <a:xfrm>
            <a:off x="2987749" y="3009014"/>
            <a:ext cx="5518298" cy="1233377"/>
          </a:xfrm>
          <a:custGeom>
            <a:avLst/>
            <a:gdLst>
              <a:gd name="connsiteX0" fmla="*/ 0 w 5518298"/>
              <a:gd name="connsiteY0" fmla="*/ 42530 h 1233377"/>
              <a:gd name="connsiteX1" fmla="*/ 457200 w 5518298"/>
              <a:gd name="connsiteY1" fmla="*/ 0 h 1233377"/>
              <a:gd name="connsiteX2" fmla="*/ 1041991 w 5518298"/>
              <a:gd name="connsiteY2" fmla="*/ 106326 h 1233377"/>
              <a:gd name="connsiteX3" fmla="*/ 1307804 w 5518298"/>
              <a:gd name="connsiteY3" fmla="*/ 180753 h 1233377"/>
              <a:gd name="connsiteX4" fmla="*/ 1552353 w 5518298"/>
              <a:gd name="connsiteY4" fmla="*/ 287079 h 1233377"/>
              <a:gd name="connsiteX5" fmla="*/ 1998921 w 5518298"/>
              <a:gd name="connsiteY5" fmla="*/ 393405 h 1233377"/>
              <a:gd name="connsiteX6" fmla="*/ 2785730 w 5518298"/>
              <a:gd name="connsiteY6" fmla="*/ 404037 h 1233377"/>
              <a:gd name="connsiteX7" fmla="*/ 3168502 w 5518298"/>
              <a:gd name="connsiteY7" fmla="*/ 404037 h 1233377"/>
              <a:gd name="connsiteX8" fmla="*/ 3487479 w 5518298"/>
              <a:gd name="connsiteY8" fmla="*/ 467833 h 1233377"/>
              <a:gd name="connsiteX9" fmla="*/ 3880884 w 5518298"/>
              <a:gd name="connsiteY9" fmla="*/ 404037 h 1233377"/>
              <a:gd name="connsiteX10" fmla="*/ 4189228 w 5518298"/>
              <a:gd name="connsiteY10" fmla="*/ 435935 h 1233377"/>
              <a:gd name="connsiteX11" fmla="*/ 4284921 w 5518298"/>
              <a:gd name="connsiteY11" fmla="*/ 520995 h 1233377"/>
              <a:gd name="connsiteX12" fmla="*/ 4593265 w 5518298"/>
              <a:gd name="connsiteY12" fmla="*/ 446567 h 1233377"/>
              <a:gd name="connsiteX13" fmla="*/ 4837814 w 5518298"/>
              <a:gd name="connsiteY13" fmla="*/ 489098 h 1233377"/>
              <a:gd name="connsiteX14" fmla="*/ 4880344 w 5518298"/>
              <a:gd name="connsiteY14" fmla="*/ 584791 h 1233377"/>
              <a:gd name="connsiteX15" fmla="*/ 4880344 w 5518298"/>
              <a:gd name="connsiteY15" fmla="*/ 584791 h 1233377"/>
              <a:gd name="connsiteX16" fmla="*/ 5220586 w 5518298"/>
              <a:gd name="connsiteY16" fmla="*/ 627321 h 1233377"/>
              <a:gd name="connsiteX17" fmla="*/ 5326911 w 5518298"/>
              <a:gd name="connsiteY17" fmla="*/ 691116 h 1233377"/>
              <a:gd name="connsiteX18" fmla="*/ 5454502 w 5518298"/>
              <a:gd name="connsiteY18" fmla="*/ 882502 h 1233377"/>
              <a:gd name="connsiteX19" fmla="*/ 5497032 w 5518298"/>
              <a:gd name="connsiteY19" fmla="*/ 1010093 h 1233377"/>
              <a:gd name="connsiteX20" fmla="*/ 5518298 w 5518298"/>
              <a:gd name="connsiteY20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8298" h="1233377">
                <a:moveTo>
                  <a:pt x="0" y="42530"/>
                </a:moveTo>
                <a:lnTo>
                  <a:pt x="457200" y="0"/>
                </a:lnTo>
                <a:lnTo>
                  <a:pt x="1041991" y="106326"/>
                </a:lnTo>
                <a:lnTo>
                  <a:pt x="1307804" y="180753"/>
                </a:lnTo>
                <a:lnTo>
                  <a:pt x="1552353" y="287079"/>
                </a:lnTo>
                <a:lnTo>
                  <a:pt x="1998921" y="393405"/>
                </a:lnTo>
                <a:lnTo>
                  <a:pt x="2785730" y="404037"/>
                </a:lnTo>
                <a:lnTo>
                  <a:pt x="3168502" y="404037"/>
                </a:lnTo>
                <a:lnTo>
                  <a:pt x="3487479" y="467833"/>
                </a:lnTo>
                <a:lnTo>
                  <a:pt x="3880884" y="404037"/>
                </a:lnTo>
                <a:lnTo>
                  <a:pt x="4189228" y="435935"/>
                </a:lnTo>
                <a:lnTo>
                  <a:pt x="4284921" y="520995"/>
                </a:lnTo>
                <a:lnTo>
                  <a:pt x="4593265" y="446567"/>
                </a:lnTo>
                <a:lnTo>
                  <a:pt x="4837814" y="489098"/>
                </a:lnTo>
                <a:lnTo>
                  <a:pt x="4880344" y="584791"/>
                </a:lnTo>
                <a:lnTo>
                  <a:pt x="4880344" y="584791"/>
                </a:lnTo>
                <a:lnTo>
                  <a:pt x="5220586" y="627321"/>
                </a:lnTo>
                <a:lnTo>
                  <a:pt x="5326911" y="691116"/>
                </a:lnTo>
                <a:lnTo>
                  <a:pt x="5454502" y="882502"/>
                </a:lnTo>
                <a:lnTo>
                  <a:pt x="5497032" y="1010093"/>
                </a:lnTo>
                <a:lnTo>
                  <a:pt x="5518298" y="123337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909D3-F8FB-D341-A73E-6839809D9B1D}"/>
              </a:ext>
            </a:extLst>
          </p:cNvPr>
          <p:cNvCxnSpPr>
            <a:cxnSpLocks/>
          </p:cNvCxnSpPr>
          <p:nvPr/>
        </p:nvCxnSpPr>
        <p:spPr>
          <a:xfrm>
            <a:off x="3040912" y="2137144"/>
            <a:ext cx="701748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B9B2D054-BA67-D246-BC96-A02CE4F52D7F}"/>
              </a:ext>
            </a:extLst>
          </p:cNvPr>
          <p:cNvSpPr/>
          <p:nvPr/>
        </p:nvSpPr>
        <p:spPr>
          <a:xfrm>
            <a:off x="2955851" y="2062718"/>
            <a:ext cx="903768" cy="882501"/>
          </a:xfrm>
          <a:custGeom>
            <a:avLst/>
            <a:gdLst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244549 w 903768"/>
              <a:gd name="connsiteY3" fmla="*/ 138224 h 882503"/>
              <a:gd name="connsiteX4" fmla="*/ 308344 w 903768"/>
              <a:gd name="connsiteY4" fmla="*/ 159489 h 882503"/>
              <a:gd name="connsiteX5" fmla="*/ 340242 w 903768"/>
              <a:gd name="connsiteY5" fmla="*/ 170121 h 882503"/>
              <a:gd name="connsiteX6" fmla="*/ 414670 w 903768"/>
              <a:gd name="connsiteY6" fmla="*/ 159489 h 882503"/>
              <a:gd name="connsiteX7" fmla="*/ 446568 w 903768"/>
              <a:gd name="connsiteY7" fmla="*/ 170121 h 882503"/>
              <a:gd name="connsiteX8" fmla="*/ 489098 w 903768"/>
              <a:gd name="connsiteY8" fmla="*/ 159489 h 882503"/>
              <a:gd name="connsiteX9" fmla="*/ 340242 w 903768"/>
              <a:gd name="connsiteY9" fmla="*/ 223284 h 882503"/>
              <a:gd name="connsiteX10" fmla="*/ 574158 w 903768"/>
              <a:gd name="connsiteY10" fmla="*/ 276447 h 882503"/>
              <a:gd name="connsiteX11" fmla="*/ 404037 w 903768"/>
              <a:gd name="connsiteY11" fmla="*/ 340242 h 882503"/>
              <a:gd name="connsiteX12" fmla="*/ 680484 w 903768"/>
              <a:gd name="connsiteY12" fmla="*/ 414670 h 882503"/>
              <a:gd name="connsiteX13" fmla="*/ 499730 w 903768"/>
              <a:gd name="connsiteY13" fmla="*/ 446568 h 882503"/>
              <a:gd name="connsiteX14" fmla="*/ 839972 w 903768"/>
              <a:gd name="connsiteY14" fmla="*/ 499731 h 882503"/>
              <a:gd name="connsiteX15" fmla="*/ 584791 w 903768"/>
              <a:gd name="connsiteY15" fmla="*/ 574158 h 882503"/>
              <a:gd name="connsiteX16" fmla="*/ 903768 w 903768"/>
              <a:gd name="connsiteY16" fmla="*/ 595424 h 882503"/>
              <a:gd name="connsiteX17" fmla="*/ 372140 w 903768"/>
              <a:gd name="connsiteY17" fmla="*/ 882503 h 882503"/>
              <a:gd name="connsiteX18" fmla="*/ 435935 w 903768"/>
              <a:gd name="connsiteY18" fmla="*/ 712382 h 882503"/>
              <a:gd name="connsiteX19" fmla="*/ 350875 w 903768"/>
              <a:gd name="connsiteY19" fmla="*/ 786810 h 882503"/>
              <a:gd name="connsiteX20" fmla="*/ 404037 w 903768"/>
              <a:gd name="connsiteY20" fmla="*/ 627321 h 882503"/>
              <a:gd name="connsiteX21" fmla="*/ 255182 w 903768"/>
              <a:gd name="connsiteY21" fmla="*/ 754912 h 882503"/>
              <a:gd name="connsiteX22" fmla="*/ 318977 w 903768"/>
              <a:gd name="connsiteY22" fmla="*/ 510363 h 882503"/>
              <a:gd name="connsiteX23" fmla="*/ 202019 w 903768"/>
              <a:gd name="connsiteY23" fmla="*/ 648586 h 882503"/>
              <a:gd name="connsiteX24" fmla="*/ 212651 w 903768"/>
              <a:gd name="connsiteY24" fmla="*/ 414670 h 882503"/>
              <a:gd name="connsiteX25" fmla="*/ 127591 w 903768"/>
              <a:gd name="connsiteY25" fmla="*/ 489098 h 882503"/>
              <a:gd name="connsiteX26" fmla="*/ 148856 w 903768"/>
              <a:gd name="connsiteY26" fmla="*/ 297712 h 882503"/>
              <a:gd name="connsiteX27" fmla="*/ 53163 w 903768"/>
              <a:gd name="connsiteY27" fmla="*/ 404037 h 882503"/>
              <a:gd name="connsiteX28" fmla="*/ 74428 w 903768"/>
              <a:gd name="connsiteY28" fmla="*/ 191386 h 882503"/>
              <a:gd name="connsiteX29" fmla="*/ 0 w 903768"/>
              <a:gd name="connsiteY29" fmla="*/ 265814 h 882503"/>
              <a:gd name="connsiteX30" fmla="*/ 53163 w 903768"/>
              <a:gd name="connsiteY30" fmla="*/ 0 h 882503"/>
              <a:gd name="connsiteX31" fmla="*/ 138223 w 903768"/>
              <a:gd name="connsiteY31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308344 w 903768"/>
              <a:gd name="connsiteY3" fmla="*/ 159489 h 882503"/>
              <a:gd name="connsiteX4" fmla="*/ 340242 w 903768"/>
              <a:gd name="connsiteY4" fmla="*/ 170121 h 882503"/>
              <a:gd name="connsiteX5" fmla="*/ 414670 w 903768"/>
              <a:gd name="connsiteY5" fmla="*/ 159489 h 882503"/>
              <a:gd name="connsiteX6" fmla="*/ 446568 w 903768"/>
              <a:gd name="connsiteY6" fmla="*/ 170121 h 882503"/>
              <a:gd name="connsiteX7" fmla="*/ 489098 w 903768"/>
              <a:gd name="connsiteY7" fmla="*/ 159489 h 882503"/>
              <a:gd name="connsiteX8" fmla="*/ 340242 w 903768"/>
              <a:gd name="connsiteY8" fmla="*/ 223284 h 882503"/>
              <a:gd name="connsiteX9" fmla="*/ 574158 w 903768"/>
              <a:gd name="connsiteY9" fmla="*/ 276447 h 882503"/>
              <a:gd name="connsiteX10" fmla="*/ 404037 w 903768"/>
              <a:gd name="connsiteY10" fmla="*/ 340242 h 882503"/>
              <a:gd name="connsiteX11" fmla="*/ 680484 w 903768"/>
              <a:gd name="connsiteY11" fmla="*/ 414670 h 882503"/>
              <a:gd name="connsiteX12" fmla="*/ 499730 w 903768"/>
              <a:gd name="connsiteY12" fmla="*/ 446568 h 882503"/>
              <a:gd name="connsiteX13" fmla="*/ 839972 w 903768"/>
              <a:gd name="connsiteY13" fmla="*/ 499731 h 882503"/>
              <a:gd name="connsiteX14" fmla="*/ 584791 w 903768"/>
              <a:gd name="connsiteY14" fmla="*/ 574158 h 882503"/>
              <a:gd name="connsiteX15" fmla="*/ 903768 w 903768"/>
              <a:gd name="connsiteY15" fmla="*/ 595424 h 882503"/>
              <a:gd name="connsiteX16" fmla="*/ 372140 w 903768"/>
              <a:gd name="connsiteY16" fmla="*/ 882503 h 882503"/>
              <a:gd name="connsiteX17" fmla="*/ 435935 w 903768"/>
              <a:gd name="connsiteY17" fmla="*/ 712382 h 882503"/>
              <a:gd name="connsiteX18" fmla="*/ 350875 w 903768"/>
              <a:gd name="connsiteY18" fmla="*/ 786810 h 882503"/>
              <a:gd name="connsiteX19" fmla="*/ 404037 w 903768"/>
              <a:gd name="connsiteY19" fmla="*/ 627321 h 882503"/>
              <a:gd name="connsiteX20" fmla="*/ 255182 w 903768"/>
              <a:gd name="connsiteY20" fmla="*/ 754912 h 882503"/>
              <a:gd name="connsiteX21" fmla="*/ 318977 w 903768"/>
              <a:gd name="connsiteY21" fmla="*/ 510363 h 882503"/>
              <a:gd name="connsiteX22" fmla="*/ 202019 w 903768"/>
              <a:gd name="connsiteY22" fmla="*/ 648586 h 882503"/>
              <a:gd name="connsiteX23" fmla="*/ 212651 w 903768"/>
              <a:gd name="connsiteY23" fmla="*/ 414670 h 882503"/>
              <a:gd name="connsiteX24" fmla="*/ 127591 w 903768"/>
              <a:gd name="connsiteY24" fmla="*/ 489098 h 882503"/>
              <a:gd name="connsiteX25" fmla="*/ 148856 w 903768"/>
              <a:gd name="connsiteY25" fmla="*/ 297712 h 882503"/>
              <a:gd name="connsiteX26" fmla="*/ 53163 w 903768"/>
              <a:gd name="connsiteY26" fmla="*/ 404037 h 882503"/>
              <a:gd name="connsiteX27" fmla="*/ 74428 w 903768"/>
              <a:gd name="connsiteY27" fmla="*/ 191386 h 882503"/>
              <a:gd name="connsiteX28" fmla="*/ 0 w 903768"/>
              <a:gd name="connsiteY28" fmla="*/ 265814 h 882503"/>
              <a:gd name="connsiteX29" fmla="*/ 53163 w 903768"/>
              <a:gd name="connsiteY29" fmla="*/ 0 h 882503"/>
              <a:gd name="connsiteX30" fmla="*/ 138223 w 903768"/>
              <a:gd name="connsiteY30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29" fmla="*/ 138223 w 903768"/>
              <a:gd name="connsiteY29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0" fmla="*/ 106326 w 903768"/>
              <a:gd name="connsiteY0" fmla="*/ 42531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276447 w 903768"/>
              <a:gd name="connsiteY0" fmla="*/ 0 h 903767"/>
              <a:gd name="connsiteX1" fmla="*/ 308344 w 903768"/>
              <a:gd name="connsiteY1" fmla="*/ 180753 h 903767"/>
              <a:gd name="connsiteX2" fmla="*/ 340242 w 903768"/>
              <a:gd name="connsiteY2" fmla="*/ 191385 h 903767"/>
              <a:gd name="connsiteX3" fmla="*/ 414670 w 903768"/>
              <a:gd name="connsiteY3" fmla="*/ 180753 h 903767"/>
              <a:gd name="connsiteX4" fmla="*/ 446568 w 903768"/>
              <a:gd name="connsiteY4" fmla="*/ 191385 h 903767"/>
              <a:gd name="connsiteX5" fmla="*/ 489098 w 903768"/>
              <a:gd name="connsiteY5" fmla="*/ 180753 h 903767"/>
              <a:gd name="connsiteX6" fmla="*/ 340242 w 903768"/>
              <a:gd name="connsiteY6" fmla="*/ 244548 h 903767"/>
              <a:gd name="connsiteX7" fmla="*/ 574158 w 903768"/>
              <a:gd name="connsiteY7" fmla="*/ 297711 h 903767"/>
              <a:gd name="connsiteX8" fmla="*/ 404037 w 903768"/>
              <a:gd name="connsiteY8" fmla="*/ 361506 h 903767"/>
              <a:gd name="connsiteX9" fmla="*/ 680484 w 903768"/>
              <a:gd name="connsiteY9" fmla="*/ 435934 h 903767"/>
              <a:gd name="connsiteX10" fmla="*/ 499730 w 903768"/>
              <a:gd name="connsiteY10" fmla="*/ 467832 h 903767"/>
              <a:gd name="connsiteX11" fmla="*/ 839972 w 903768"/>
              <a:gd name="connsiteY11" fmla="*/ 520995 h 903767"/>
              <a:gd name="connsiteX12" fmla="*/ 584791 w 903768"/>
              <a:gd name="connsiteY12" fmla="*/ 595422 h 903767"/>
              <a:gd name="connsiteX13" fmla="*/ 903768 w 903768"/>
              <a:gd name="connsiteY13" fmla="*/ 616688 h 903767"/>
              <a:gd name="connsiteX14" fmla="*/ 372140 w 903768"/>
              <a:gd name="connsiteY14" fmla="*/ 903767 h 903767"/>
              <a:gd name="connsiteX15" fmla="*/ 435935 w 903768"/>
              <a:gd name="connsiteY15" fmla="*/ 733646 h 903767"/>
              <a:gd name="connsiteX16" fmla="*/ 350875 w 903768"/>
              <a:gd name="connsiteY16" fmla="*/ 808074 h 903767"/>
              <a:gd name="connsiteX17" fmla="*/ 404037 w 903768"/>
              <a:gd name="connsiteY17" fmla="*/ 648585 h 903767"/>
              <a:gd name="connsiteX18" fmla="*/ 255182 w 903768"/>
              <a:gd name="connsiteY18" fmla="*/ 776176 h 903767"/>
              <a:gd name="connsiteX19" fmla="*/ 318977 w 903768"/>
              <a:gd name="connsiteY19" fmla="*/ 531627 h 903767"/>
              <a:gd name="connsiteX20" fmla="*/ 202019 w 903768"/>
              <a:gd name="connsiteY20" fmla="*/ 669850 h 903767"/>
              <a:gd name="connsiteX21" fmla="*/ 212651 w 903768"/>
              <a:gd name="connsiteY21" fmla="*/ 435934 h 903767"/>
              <a:gd name="connsiteX22" fmla="*/ 127591 w 903768"/>
              <a:gd name="connsiteY22" fmla="*/ 510362 h 903767"/>
              <a:gd name="connsiteX23" fmla="*/ 148856 w 903768"/>
              <a:gd name="connsiteY23" fmla="*/ 318976 h 903767"/>
              <a:gd name="connsiteX24" fmla="*/ 53163 w 903768"/>
              <a:gd name="connsiteY24" fmla="*/ 425301 h 903767"/>
              <a:gd name="connsiteX25" fmla="*/ 74428 w 903768"/>
              <a:gd name="connsiteY25" fmla="*/ 212650 h 903767"/>
              <a:gd name="connsiteX26" fmla="*/ 0 w 903768"/>
              <a:gd name="connsiteY26" fmla="*/ 287078 h 903767"/>
              <a:gd name="connsiteX27" fmla="*/ 53163 w 903768"/>
              <a:gd name="connsiteY27" fmla="*/ 21264 h 903767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510363 w 903768"/>
              <a:gd name="connsiteY3" fmla="*/ 21266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276447 w 903768"/>
              <a:gd name="connsiteY2" fmla="*/ 63795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2 h 882503"/>
              <a:gd name="connsiteX1" fmla="*/ 42530 w 903768"/>
              <a:gd name="connsiteY1" fmla="*/ 10633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38355 w 903768"/>
              <a:gd name="connsiteY24" fmla="*/ 11104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79077 w 903768"/>
              <a:gd name="connsiteY24" fmla="*/ 62932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42057 w 903768"/>
              <a:gd name="connsiteY24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80754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6964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3768" h="882501">
                <a:moveTo>
                  <a:pt x="53163" y="0"/>
                </a:moveTo>
                <a:cubicBezTo>
                  <a:pt x="63795" y="60251"/>
                  <a:pt x="21430" y="-977"/>
                  <a:pt x="42530" y="10631"/>
                </a:cubicBezTo>
                <a:cubicBezTo>
                  <a:pt x="63630" y="22239"/>
                  <a:pt x="112424" y="43067"/>
                  <a:pt x="179764" y="69648"/>
                </a:cubicBezTo>
                <a:cubicBezTo>
                  <a:pt x="247104" y="96229"/>
                  <a:pt x="374164" y="111194"/>
                  <a:pt x="391038" y="129396"/>
                </a:cubicBezTo>
                <a:cubicBezTo>
                  <a:pt x="407912" y="147598"/>
                  <a:pt x="259744" y="161137"/>
                  <a:pt x="281009" y="178858"/>
                </a:cubicBezTo>
                <a:lnTo>
                  <a:pt x="574158" y="276445"/>
                </a:lnTo>
                <a:lnTo>
                  <a:pt x="404037" y="340240"/>
                </a:lnTo>
                <a:lnTo>
                  <a:pt x="680484" y="414668"/>
                </a:lnTo>
                <a:lnTo>
                  <a:pt x="499730" y="446566"/>
                </a:lnTo>
                <a:lnTo>
                  <a:pt x="839972" y="499729"/>
                </a:lnTo>
                <a:lnTo>
                  <a:pt x="584791" y="574156"/>
                </a:lnTo>
                <a:lnTo>
                  <a:pt x="903768" y="595422"/>
                </a:lnTo>
                <a:lnTo>
                  <a:pt x="372140" y="882501"/>
                </a:lnTo>
                <a:lnTo>
                  <a:pt x="435935" y="712380"/>
                </a:lnTo>
                <a:lnTo>
                  <a:pt x="350875" y="786808"/>
                </a:lnTo>
                <a:lnTo>
                  <a:pt x="404037" y="627319"/>
                </a:lnTo>
                <a:lnTo>
                  <a:pt x="255182" y="754910"/>
                </a:lnTo>
                <a:lnTo>
                  <a:pt x="318977" y="510361"/>
                </a:lnTo>
                <a:lnTo>
                  <a:pt x="202019" y="648584"/>
                </a:lnTo>
                <a:lnTo>
                  <a:pt x="212651" y="414668"/>
                </a:lnTo>
                <a:lnTo>
                  <a:pt x="127591" y="489096"/>
                </a:lnTo>
                <a:lnTo>
                  <a:pt x="148856" y="297710"/>
                </a:lnTo>
                <a:lnTo>
                  <a:pt x="53163" y="404035"/>
                </a:lnTo>
                <a:lnTo>
                  <a:pt x="74428" y="191384"/>
                </a:lnTo>
                <a:lnTo>
                  <a:pt x="0" y="265812"/>
                </a:lnTo>
                <a:lnTo>
                  <a:pt x="42057" y="370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2069432" y="14630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head scarp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280F6B-5515-C441-AD1E-22A9D69B8B6D}"/>
              </a:ext>
            </a:extLst>
          </p:cNvPr>
          <p:cNvCxnSpPr>
            <a:stCxn id="7" idx="18"/>
          </p:cNvCxnSpPr>
          <p:nvPr/>
        </p:nvCxnSpPr>
        <p:spPr>
          <a:xfrm flipV="1">
            <a:off x="2115879" y="1867301"/>
            <a:ext cx="367439" cy="57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878AB7-F6B1-1B46-B731-7C70AE7BF649}"/>
              </a:ext>
            </a:extLst>
          </p:cNvPr>
          <p:cNvSpPr txBox="1"/>
          <p:nvPr/>
        </p:nvSpPr>
        <p:spPr>
          <a:xfrm>
            <a:off x="7324826" y="308970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toe of slump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081A45-9619-FD41-AFA7-53BEB48696AF}"/>
              </a:ext>
            </a:extLst>
          </p:cNvPr>
          <p:cNvSpPr txBox="1"/>
          <p:nvPr/>
        </p:nvSpPr>
        <p:spPr>
          <a:xfrm>
            <a:off x="3328737" y="19619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62582-46CE-044D-9379-1DC88C705B4D}"/>
              </a:ext>
            </a:extLst>
          </p:cNvPr>
          <p:cNvSpPr txBox="1"/>
          <p:nvPr/>
        </p:nvSpPr>
        <p:spPr>
          <a:xfrm>
            <a:off x="2317424" y="390587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failure surface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A538D7-3DFB-ED45-8BA0-E1379F14CC91}"/>
              </a:ext>
            </a:extLst>
          </p:cNvPr>
          <p:cNvCxnSpPr>
            <a:cxnSpLocks/>
          </p:cNvCxnSpPr>
          <p:nvPr/>
        </p:nvCxnSpPr>
        <p:spPr>
          <a:xfrm flipV="1">
            <a:off x="3638349" y="3867752"/>
            <a:ext cx="518160" cy="20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1B249E-A196-AE4E-95DA-D3700FD42A29}"/>
              </a:ext>
            </a:extLst>
          </p:cNvPr>
          <p:cNvSpPr/>
          <p:nvPr/>
        </p:nvSpPr>
        <p:spPr>
          <a:xfrm>
            <a:off x="4141694" y="6519015"/>
            <a:ext cx="50023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16.3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E0497D12-9AB1-4642-9B1E-A7EC5EFE754A}"/>
              </a:ext>
            </a:extLst>
          </p:cNvPr>
          <p:cNvSpPr/>
          <p:nvPr/>
        </p:nvSpPr>
        <p:spPr>
          <a:xfrm>
            <a:off x="3413051" y="3104707"/>
            <a:ext cx="818707" cy="531628"/>
          </a:xfrm>
          <a:custGeom>
            <a:avLst/>
            <a:gdLst>
              <a:gd name="connsiteX0" fmla="*/ 191386 w 818707"/>
              <a:gd name="connsiteY0" fmla="*/ 531628 h 531628"/>
              <a:gd name="connsiteX1" fmla="*/ 818707 w 818707"/>
              <a:gd name="connsiteY1" fmla="*/ 63795 h 531628"/>
              <a:gd name="connsiteX2" fmla="*/ 606056 w 818707"/>
              <a:gd name="connsiteY2" fmla="*/ 0 h 531628"/>
              <a:gd name="connsiteX3" fmla="*/ 0 w 818707"/>
              <a:gd name="connsiteY3" fmla="*/ 457200 h 531628"/>
              <a:gd name="connsiteX4" fmla="*/ 191386 w 818707"/>
              <a:gd name="connsiteY4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707" h="531628">
                <a:moveTo>
                  <a:pt x="191386" y="531628"/>
                </a:moveTo>
                <a:lnTo>
                  <a:pt x="818707" y="63795"/>
                </a:lnTo>
                <a:lnTo>
                  <a:pt x="606056" y="0"/>
                </a:lnTo>
                <a:lnTo>
                  <a:pt x="0" y="457200"/>
                </a:lnTo>
                <a:lnTo>
                  <a:pt x="191386" y="5316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5C6B0-53F5-C747-AEA8-9081B3471BA3}"/>
              </a:ext>
            </a:extLst>
          </p:cNvPr>
          <p:cNvSpPr/>
          <p:nvPr/>
        </p:nvSpPr>
        <p:spPr>
          <a:xfrm>
            <a:off x="2711302" y="3104707"/>
            <a:ext cx="329610" cy="159488"/>
          </a:xfrm>
          <a:custGeom>
            <a:avLst/>
            <a:gdLst>
              <a:gd name="connsiteX0" fmla="*/ 0 w 329610"/>
              <a:gd name="connsiteY0" fmla="*/ 0 h 159488"/>
              <a:gd name="connsiteX1" fmla="*/ 265814 w 329610"/>
              <a:gd name="connsiteY1" fmla="*/ 0 h 159488"/>
              <a:gd name="connsiteX2" fmla="*/ 329610 w 329610"/>
              <a:gd name="connsiteY2" fmla="*/ 159488 h 159488"/>
              <a:gd name="connsiteX3" fmla="*/ 202019 w 329610"/>
              <a:gd name="connsiteY3" fmla="*/ 159488 h 159488"/>
              <a:gd name="connsiteX4" fmla="*/ 0 w 329610"/>
              <a:gd name="connsiteY4" fmla="*/ 0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10" h="159488">
                <a:moveTo>
                  <a:pt x="0" y="0"/>
                </a:moveTo>
                <a:lnTo>
                  <a:pt x="265814" y="0"/>
                </a:lnTo>
                <a:lnTo>
                  <a:pt x="329610" y="159488"/>
                </a:lnTo>
                <a:lnTo>
                  <a:pt x="202019" y="15948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357780" y="390755"/>
            <a:ext cx="4476156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⠠⠗⠕⠞⠁⠞⠊⠕⠝⠁⠇⠀⠠⠎⠇⠥⠍⠏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F358FE0-138F-4041-A4D5-91ABE2A4BB12}"/>
              </a:ext>
            </a:extLst>
          </p:cNvPr>
          <p:cNvSpPr/>
          <p:nvPr/>
        </p:nvSpPr>
        <p:spPr>
          <a:xfrm>
            <a:off x="2381693" y="2732568"/>
            <a:ext cx="733647" cy="659218"/>
          </a:xfrm>
          <a:custGeom>
            <a:avLst/>
            <a:gdLst>
              <a:gd name="connsiteX0" fmla="*/ 0 w 733647"/>
              <a:gd name="connsiteY0" fmla="*/ 21265 h 659218"/>
              <a:gd name="connsiteX1" fmla="*/ 478465 w 733647"/>
              <a:gd name="connsiteY1" fmla="*/ 0 h 659218"/>
              <a:gd name="connsiteX2" fmla="*/ 595423 w 733647"/>
              <a:gd name="connsiteY2" fmla="*/ 340242 h 659218"/>
              <a:gd name="connsiteX3" fmla="*/ 733647 w 733647"/>
              <a:gd name="connsiteY3" fmla="*/ 659218 h 6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47" h="659218">
                <a:moveTo>
                  <a:pt x="0" y="21265"/>
                </a:moveTo>
                <a:lnTo>
                  <a:pt x="478465" y="0"/>
                </a:lnTo>
                <a:lnTo>
                  <a:pt x="595423" y="340242"/>
                </a:lnTo>
                <a:lnTo>
                  <a:pt x="733647" y="65921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02EFC6-179B-A34D-8E71-33072DAA36B7}"/>
              </a:ext>
            </a:extLst>
          </p:cNvPr>
          <p:cNvSpPr/>
          <p:nvPr/>
        </p:nvSpPr>
        <p:spPr>
          <a:xfrm>
            <a:off x="6453963" y="3519377"/>
            <a:ext cx="818707" cy="616688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378CE7E-A72F-E14C-B911-C2E25E083357}"/>
              </a:ext>
            </a:extLst>
          </p:cNvPr>
          <p:cNvSpPr/>
          <p:nvPr/>
        </p:nvSpPr>
        <p:spPr>
          <a:xfrm>
            <a:off x="7336465" y="3607982"/>
            <a:ext cx="545805" cy="432390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5B3098-BCBE-F742-9AF5-670C6DDBAD61}"/>
              </a:ext>
            </a:extLst>
          </p:cNvPr>
          <p:cNvSpPr/>
          <p:nvPr/>
        </p:nvSpPr>
        <p:spPr>
          <a:xfrm>
            <a:off x="691116" y="3370521"/>
            <a:ext cx="2902689" cy="265814"/>
          </a:xfrm>
          <a:custGeom>
            <a:avLst/>
            <a:gdLst>
              <a:gd name="connsiteX0" fmla="*/ 10633 w 2881424"/>
              <a:gd name="connsiteY0" fmla="*/ 0 h 233916"/>
              <a:gd name="connsiteX1" fmla="*/ 2392326 w 2881424"/>
              <a:gd name="connsiteY1" fmla="*/ 0 h 233916"/>
              <a:gd name="connsiteX2" fmla="*/ 2881424 w 2881424"/>
              <a:gd name="connsiteY2" fmla="*/ 233916 h 233916"/>
              <a:gd name="connsiteX3" fmla="*/ 0 w 2881424"/>
              <a:gd name="connsiteY3" fmla="*/ 233916 h 233916"/>
              <a:gd name="connsiteX4" fmla="*/ 10633 w 2881424"/>
              <a:gd name="connsiteY4" fmla="*/ 0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4" h="233916">
                <a:moveTo>
                  <a:pt x="10633" y="0"/>
                </a:moveTo>
                <a:lnTo>
                  <a:pt x="2392326" y="0"/>
                </a:lnTo>
                <a:lnTo>
                  <a:pt x="2881424" y="233916"/>
                </a:lnTo>
                <a:lnTo>
                  <a:pt x="0" y="233916"/>
                </a:lnTo>
                <a:lnTo>
                  <a:pt x="10633" y="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8F6C11-DD5F-D84A-98A2-9EA74E04AE95}"/>
              </a:ext>
            </a:extLst>
          </p:cNvPr>
          <p:cNvSpPr/>
          <p:nvPr/>
        </p:nvSpPr>
        <p:spPr>
          <a:xfrm>
            <a:off x="4699591" y="3413051"/>
            <a:ext cx="1233376" cy="637954"/>
          </a:xfrm>
          <a:custGeom>
            <a:avLst/>
            <a:gdLst>
              <a:gd name="connsiteX0" fmla="*/ 0 w 1233376"/>
              <a:gd name="connsiteY0" fmla="*/ 542261 h 637954"/>
              <a:gd name="connsiteX1" fmla="*/ 818707 w 1233376"/>
              <a:gd name="connsiteY1" fmla="*/ 0 h 637954"/>
              <a:gd name="connsiteX2" fmla="*/ 1233376 w 1233376"/>
              <a:gd name="connsiteY2" fmla="*/ 0 h 637954"/>
              <a:gd name="connsiteX3" fmla="*/ 340242 w 1233376"/>
              <a:gd name="connsiteY3" fmla="*/ 637954 h 637954"/>
              <a:gd name="connsiteX4" fmla="*/ 0 w 1233376"/>
              <a:gd name="connsiteY4" fmla="*/ 542261 h 63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376" h="637954">
                <a:moveTo>
                  <a:pt x="0" y="542261"/>
                </a:moveTo>
                <a:lnTo>
                  <a:pt x="818707" y="0"/>
                </a:lnTo>
                <a:lnTo>
                  <a:pt x="1233376" y="0"/>
                </a:lnTo>
                <a:lnTo>
                  <a:pt x="340242" y="637954"/>
                </a:lnTo>
                <a:lnTo>
                  <a:pt x="0" y="542261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ED89FC-582E-5248-ACB4-21B39EC3B4CB}"/>
              </a:ext>
            </a:extLst>
          </p:cNvPr>
          <p:cNvGrpSpPr/>
          <p:nvPr/>
        </p:nvGrpSpPr>
        <p:grpSpPr>
          <a:xfrm rot="1591831">
            <a:off x="3476846" y="3508745"/>
            <a:ext cx="510363" cy="95693"/>
            <a:chOff x="6815470" y="584791"/>
            <a:chExt cx="510363" cy="956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3CF4C-4FD6-B24D-96E7-FFAEB7247298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4070E2-70A8-A844-A7C2-6F422B04CA6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BB882-B81D-8240-BBA9-AD40B3F29D43}"/>
              </a:ext>
            </a:extLst>
          </p:cNvPr>
          <p:cNvGrpSpPr/>
          <p:nvPr/>
        </p:nvGrpSpPr>
        <p:grpSpPr>
          <a:xfrm rot="257917">
            <a:off x="5723860" y="3969489"/>
            <a:ext cx="510363" cy="95693"/>
            <a:chOff x="6815470" y="584791"/>
            <a:chExt cx="510363" cy="956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C02BA-0D4A-C949-9E4D-CDF365DA1967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9430D9-8B15-BB4B-8313-62B2F6599FF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7D7A4F-C9FD-124B-A738-AF1531126A71}"/>
              </a:ext>
            </a:extLst>
          </p:cNvPr>
          <p:cNvGrpSpPr/>
          <p:nvPr/>
        </p:nvGrpSpPr>
        <p:grpSpPr>
          <a:xfrm rot="2493673">
            <a:off x="2512828" y="2948766"/>
            <a:ext cx="510363" cy="95693"/>
            <a:chOff x="6815470" y="584791"/>
            <a:chExt cx="510363" cy="956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AEAAD4-C490-F64E-817C-5188DF808A21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A5C7B4-8177-0B41-B4EF-CE63795D3454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F4E-F3E8-C042-8684-DC7740E1067C}"/>
              </a:ext>
            </a:extLst>
          </p:cNvPr>
          <p:cNvGrpSpPr/>
          <p:nvPr/>
        </p:nvGrpSpPr>
        <p:grpSpPr>
          <a:xfrm rot="19920102">
            <a:off x="7251404" y="3763927"/>
            <a:ext cx="510363" cy="95693"/>
            <a:chOff x="6815470" y="584791"/>
            <a:chExt cx="510363" cy="9569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B4E8E-2657-0B40-8CF1-F536372BDF0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1DAC09-5C3F-EA46-9367-2C0B71AF8FF0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FCD419-05EB-A541-BF4B-4C0FC0C277DA}"/>
              </a:ext>
            </a:extLst>
          </p:cNvPr>
          <p:cNvGrpSpPr/>
          <p:nvPr/>
        </p:nvGrpSpPr>
        <p:grpSpPr>
          <a:xfrm rot="842110">
            <a:off x="7772401" y="3976578"/>
            <a:ext cx="510363" cy="95693"/>
            <a:chOff x="6815470" y="584791"/>
            <a:chExt cx="510363" cy="956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C8CE2-BA80-BB48-827F-6B8078C83420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F1A83D-1362-BF4A-9D40-45000B51C142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0B18B46-AC8A-AF45-9B05-B6822AEBF125}"/>
              </a:ext>
            </a:extLst>
          </p:cNvPr>
          <p:cNvSpPr/>
          <p:nvPr/>
        </p:nvSpPr>
        <p:spPr>
          <a:xfrm>
            <a:off x="701749" y="2466753"/>
            <a:ext cx="1562986" cy="170121"/>
          </a:xfrm>
          <a:custGeom>
            <a:avLst/>
            <a:gdLst>
              <a:gd name="connsiteX0" fmla="*/ 0 w 1562986"/>
              <a:gd name="connsiteY0" fmla="*/ 21266 h 170121"/>
              <a:gd name="connsiteX1" fmla="*/ 1424763 w 1562986"/>
              <a:gd name="connsiteY1" fmla="*/ 0 h 170121"/>
              <a:gd name="connsiteX2" fmla="*/ 1562986 w 1562986"/>
              <a:gd name="connsiteY2" fmla="*/ 170121 h 170121"/>
              <a:gd name="connsiteX3" fmla="*/ 21265 w 1562986"/>
              <a:gd name="connsiteY3" fmla="*/ 170121 h 170121"/>
              <a:gd name="connsiteX4" fmla="*/ 0 w 1562986"/>
              <a:gd name="connsiteY4" fmla="*/ 21266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986" h="170121">
                <a:moveTo>
                  <a:pt x="0" y="21266"/>
                </a:moveTo>
                <a:lnTo>
                  <a:pt x="1424763" y="0"/>
                </a:lnTo>
                <a:lnTo>
                  <a:pt x="1562986" y="170121"/>
                </a:lnTo>
                <a:lnTo>
                  <a:pt x="21265" y="170121"/>
                </a:lnTo>
                <a:lnTo>
                  <a:pt x="0" y="2126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A8751A-5147-8E4A-A0EB-39CFDD5CD455}"/>
              </a:ext>
            </a:extLst>
          </p:cNvPr>
          <p:cNvSpPr/>
          <p:nvPr/>
        </p:nvSpPr>
        <p:spPr>
          <a:xfrm>
            <a:off x="701749" y="4327451"/>
            <a:ext cx="8070111" cy="191386"/>
          </a:xfrm>
          <a:custGeom>
            <a:avLst/>
            <a:gdLst>
              <a:gd name="connsiteX0" fmla="*/ 21265 w 8070111"/>
              <a:gd name="connsiteY0" fmla="*/ 0 h 191386"/>
              <a:gd name="connsiteX1" fmla="*/ 8070111 w 8070111"/>
              <a:gd name="connsiteY1" fmla="*/ 0 h 191386"/>
              <a:gd name="connsiteX2" fmla="*/ 8070111 w 8070111"/>
              <a:gd name="connsiteY2" fmla="*/ 191386 h 191386"/>
              <a:gd name="connsiteX3" fmla="*/ 0 w 8070111"/>
              <a:gd name="connsiteY3" fmla="*/ 191386 h 191386"/>
              <a:gd name="connsiteX4" fmla="*/ 21265 w 8070111"/>
              <a:gd name="connsiteY4" fmla="*/ 0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0111" h="191386">
                <a:moveTo>
                  <a:pt x="21265" y="0"/>
                </a:moveTo>
                <a:lnTo>
                  <a:pt x="8070111" y="0"/>
                </a:lnTo>
                <a:lnTo>
                  <a:pt x="8070111" y="191386"/>
                </a:lnTo>
                <a:lnTo>
                  <a:pt x="0" y="191386"/>
                </a:lnTo>
                <a:lnTo>
                  <a:pt x="2126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561B6E0-A7C4-F945-9DD5-1286596AFCF3}"/>
              </a:ext>
            </a:extLst>
          </p:cNvPr>
          <p:cNvSpPr/>
          <p:nvPr/>
        </p:nvSpPr>
        <p:spPr>
          <a:xfrm>
            <a:off x="701749" y="2073349"/>
            <a:ext cx="8070111" cy="2753832"/>
          </a:xfrm>
          <a:custGeom>
            <a:avLst/>
            <a:gdLst>
              <a:gd name="connsiteX0" fmla="*/ 903767 w 8070111"/>
              <a:gd name="connsiteY0" fmla="*/ 85060 h 2753832"/>
              <a:gd name="connsiteX1" fmla="*/ 393404 w 8070111"/>
              <a:gd name="connsiteY1" fmla="*/ 31898 h 2753832"/>
              <a:gd name="connsiteX2" fmla="*/ 0 w 8070111"/>
              <a:gd name="connsiteY2" fmla="*/ 0 h 2753832"/>
              <a:gd name="connsiteX3" fmla="*/ 0 w 8070111"/>
              <a:gd name="connsiteY3" fmla="*/ 2753832 h 2753832"/>
              <a:gd name="connsiteX4" fmla="*/ 8070111 w 8070111"/>
              <a:gd name="connsiteY4" fmla="*/ 2753832 h 2753832"/>
              <a:gd name="connsiteX5" fmla="*/ 8070111 w 8070111"/>
              <a:gd name="connsiteY5" fmla="*/ 2562446 h 2753832"/>
              <a:gd name="connsiteX6" fmla="*/ 8070111 w 8070111"/>
              <a:gd name="connsiteY6" fmla="*/ 2179674 h 2753832"/>
              <a:gd name="connsiteX7" fmla="*/ 7687339 w 8070111"/>
              <a:gd name="connsiteY7" fmla="*/ 2137144 h 2753832"/>
              <a:gd name="connsiteX8" fmla="*/ 7113181 w 8070111"/>
              <a:gd name="connsiteY8" fmla="*/ 2052084 h 2753832"/>
              <a:gd name="connsiteX9" fmla="*/ 6666614 w 8070111"/>
              <a:gd name="connsiteY9" fmla="*/ 1945758 h 2753832"/>
              <a:gd name="connsiteX10" fmla="*/ 6198781 w 8070111"/>
              <a:gd name="connsiteY10" fmla="*/ 2041451 h 2753832"/>
              <a:gd name="connsiteX11" fmla="*/ 5220586 w 8070111"/>
              <a:gd name="connsiteY11" fmla="*/ 2073349 h 2753832"/>
              <a:gd name="connsiteX12" fmla="*/ 4625163 w 8070111"/>
              <a:gd name="connsiteY12" fmla="*/ 2020186 h 2753832"/>
              <a:gd name="connsiteX13" fmla="*/ 3870251 w 8070111"/>
              <a:gd name="connsiteY13" fmla="*/ 1881963 h 2753832"/>
              <a:gd name="connsiteX14" fmla="*/ 3072809 w 8070111"/>
              <a:gd name="connsiteY14" fmla="*/ 1648046 h 2753832"/>
              <a:gd name="connsiteX15" fmla="*/ 2562446 w 8070111"/>
              <a:gd name="connsiteY15" fmla="*/ 1414130 h 2753832"/>
              <a:gd name="connsiteX16" fmla="*/ 1956391 w 8070111"/>
              <a:gd name="connsiteY16" fmla="*/ 1010093 h 2753832"/>
              <a:gd name="connsiteX17" fmla="*/ 1722474 w 8070111"/>
              <a:gd name="connsiteY17" fmla="*/ 744279 h 2753832"/>
              <a:gd name="connsiteX18" fmla="*/ 1414130 w 8070111"/>
              <a:gd name="connsiteY18" fmla="*/ 372139 h 2753832"/>
              <a:gd name="connsiteX19" fmla="*/ 1307804 w 8070111"/>
              <a:gd name="connsiteY19" fmla="*/ 180753 h 2753832"/>
              <a:gd name="connsiteX20" fmla="*/ 903767 w 8070111"/>
              <a:gd name="connsiteY20" fmla="*/ 85060 h 275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70111" h="2753832">
                <a:moveTo>
                  <a:pt x="903767" y="85060"/>
                </a:moveTo>
                <a:lnTo>
                  <a:pt x="393404" y="31898"/>
                </a:lnTo>
                <a:lnTo>
                  <a:pt x="0" y="0"/>
                </a:lnTo>
                <a:lnTo>
                  <a:pt x="0" y="2753832"/>
                </a:lnTo>
                <a:lnTo>
                  <a:pt x="8070111" y="2753832"/>
                </a:lnTo>
                <a:lnTo>
                  <a:pt x="8070111" y="2562446"/>
                </a:lnTo>
                <a:lnTo>
                  <a:pt x="8070111" y="2179674"/>
                </a:lnTo>
                <a:lnTo>
                  <a:pt x="7687339" y="2137144"/>
                </a:lnTo>
                <a:lnTo>
                  <a:pt x="7113181" y="2052084"/>
                </a:lnTo>
                <a:lnTo>
                  <a:pt x="6666614" y="1945758"/>
                </a:lnTo>
                <a:lnTo>
                  <a:pt x="6198781" y="2041451"/>
                </a:lnTo>
                <a:lnTo>
                  <a:pt x="5220586" y="2073349"/>
                </a:lnTo>
                <a:lnTo>
                  <a:pt x="4625163" y="2020186"/>
                </a:lnTo>
                <a:lnTo>
                  <a:pt x="3870251" y="1881963"/>
                </a:lnTo>
                <a:lnTo>
                  <a:pt x="3072809" y="1648046"/>
                </a:lnTo>
                <a:lnTo>
                  <a:pt x="2562446" y="1414130"/>
                </a:lnTo>
                <a:lnTo>
                  <a:pt x="1956391" y="1010093"/>
                </a:lnTo>
                <a:lnTo>
                  <a:pt x="1722474" y="744279"/>
                </a:lnTo>
                <a:lnTo>
                  <a:pt x="1414130" y="372139"/>
                </a:lnTo>
                <a:lnTo>
                  <a:pt x="1307804" y="180753"/>
                </a:lnTo>
                <a:lnTo>
                  <a:pt x="903767" y="850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B5D74B-5C7B-1840-8D3E-097C825387DF}"/>
              </a:ext>
            </a:extLst>
          </p:cNvPr>
          <p:cNvSpPr/>
          <p:nvPr/>
        </p:nvSpPr>
        <p:spPr>
          <a:xfrm>
            <a:off x="2987749" y="3009014"/>
            <a:ext cx="5518298" cy="1233377"/>
          </a:xfrm>
          <a:custGeom>
            <a:avLst/>
            <a:gdLst>
              <a:gd name="connsiteX0" fmla="*/ 0 w 5518298"/>
              <a:gd name="connsiteY0" fmla="*/ 42530 h 1233377"/>
              <a:gd name="connsiteX1" fmla="*/ 457200 w 5518298"/>
              <a:gd name="connsiteY1" fmla="*/ 0 h 1233377"/>
              <a:gd name="connsiteX2" fmla="*/ 1041991 w 5518298"/>
              <a:gd name="connsiteY2" fmla="*/ 106326 h 1233377"/>
              <a:gd name="connsiteX3" fmla="*/ 1307804 w 5518298"/>
              <a:gd name="connsiteY3" fmla="*/ 180753 h 1233377"/>
              <a:gd name="connsiteX4" fmla="*/ 1552353 w 5518298"/>
              <a:gd name="connsiteY4" fmla="*/ 287079 h 1233377"/>
              <a:gd name="connsiteX5" fmla="*/ 1998921 w 5518298"/>
              <a:gd name="connsiteY5" fmla="*/ 393405 h 1233377"/>
              <a:gd name="connsiteX6" fmla="*/ 2785730 w 5518298"/>
              <a:gd name="connsiteY6" fmla="*/ 404037 h 1233377"/>
              <a:gd name="connsiteX7" fmla="*/ 3168502 w 5518298"/>
              <a:gd name="connsiteY7" fmla="*/ 404037 h 1233377"/>
              <a:gd name="connsiteX8" fmla="*/ 3487479 w 5518298"/>
              <a:gd name="connsiteY8" fmla="*/ 467833 h 1233377"/>
              <a:gd name="connsiteX9" fmla="*/ 3880884 w 5518298"/>
              <a:gd name="connsiteY9" fmla="*/ 404037 h 1233377"/>
              <a:gd name="connsiteX10" fmla="*/ 4189228 w 5518298"/>
              <a:gd name="connsiteY10" fmla="*/ 435935 h 1233377"/>
              <a:gd name="connsiteX11" fmla="*/ 4284921 w 5518298"/>
              <a:gd name="connsiteY11" fmla="*/ 520995 h 1233377"/>
              <a:gd name="connsiteX12" fmla="*/ 4593265 w 5518298"/>
              <a:gd name="connsiteY12" fmla="*/ 446567 h 1233377"/>
              <a:gd name="connsiteX13" fmla="*/ 4837814 w 5518298"/>
              <a:gd name="connsiteY13" fmla="*/ 489098 h 1233377"/>
              <a:gd name="connsiteX14" fmla="*/ 4880344 w 5518298"/>
              <a:gd name="connsiteY14" fmla="*/ 584791 h 1233377"/>
              <a:gd name="connsiteX15" fmla="*/ 4880344 w 5518298"/>
              <a:gd name="connsiteY15" fmla="*/ 584791 h 1233377"/>
              <a:gd name="connsiteX16" fmla="*/ 5220586 w 5518298"/>
              <a:gd name="connsiteY16" fmla="*/ 627321 h 1233377"/>
              <a:gd name="connsiteX17" fmla="*/ 5326911 w 5518298"/>
              <a:gd name="connsiteY17" fmla="*/ 691116 h 1233377"/>
              <a:gd name="connsiteX18" fmla="*/ 5454502 w 5518298"/>
              <a:gd name="connsiteY18" fmla="*/ 882502 h 1233377"/>
              <a:gd name="connsiteX19" fmla="*/ 5497032 w 5518298"/>
              <a:gd name="connsiteY19" fmla="*/ 1010093 h 1233377"/>
              <a:gd name="connsiteX20" fmla="*/ 5518298 w 5518298"/>
              <a:gd name="connsiteY20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8298" h="1233377">
                <a:moveTo>
                  <a:pt x="0" y="42530"/>
                </a:moveTo>
                <a:lnTo>
                  <a:pt x="457200" y="0"/>
                </a:lnTo>
                <a:lnTo>
                  <a:pt x="1041991" y="106326"/>
                </a:lnTo>
                <a:lnTo>
                  <a:pt x="1307804" y="180753"/>
                </a:lnTo>
                <a:lnTo>
                  <a:pt x="1552353" y="287079"/>
                </a:lnTo>
                <a:lnTo>
                  <a:pt x="1998921" y="393405"/>
                </a:lnTo>
                <a:lnTo>
                  <a:pt x="2785730" y="404037"/>
                </a:lnTo>
                <a:lnTo>
                  <a:pt x="3168502" y="404037"/>
                </a:lnTo>
                <a:lnTo>
                  <a:pt x="3487479" y="467833"/>
                </a:lnTo>
                <a:lnTo>
                  <a:pt x="3880884" y="404037"/>
                </a:lnTo>
                <a:lnTo>
                  <a:pt x="4189228" y="435935"/>
                </a:lnTo>
                <a:lnTo>
                  <a:pt x="4284921" y="520995"/>
                </a:lnTo>
                <a:lnTo>
                  <a:pt x="4593265" y="446567"/>
                </a:lnTo>
                <a:lnTo>
                  <a:pt x="4837814" y="489098"/>
                </a:lnTo>
                <a:lnTo>
                  <a:pt x="4880344" y="584791"/>
                </a:lnTo>
                <a:lnTo>
                  <a:pt x="4880344" y="584791"/>
                </a:lnTo>
                <a:lnTo>
                  <a:pt x="5220586" y="627321"/>
                </a:lnTo>
                <a:lnTo>
                  <a:pt x="5326911" y="691116"/>
                </a:lnTo>
                <a:lnTo>
                  <a:pt x="5454502" y="882502"/>
                </a:lnTo>
                <a:lnTo>
                  <a:pt x="5497032" y="1010093"/>
                </a:lnTo>
                <a:lnTo>
                  <a:pt x="5518298" y="123337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909D3-F8FB-D341-A73E-6839809D9B1D}"/>
              </a:ext>
            </a:extLst>
          </p:cNvPr>
          <p:cNvCxnSpPr>
            <a:cxnSpLocks/>
          </p:cNvCxnSpPr>
          <p:nvPr/>
        </p:nvCxnSpPr>
        <p:spPr>
          <a:xfrm>
            <a:off x="3040912" y="2137144"/>
            <a:ext cx="701748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B9B2D054-BA67-D246-BC96-A02CE4F52D7F}"/>
              </a:ext>
            </a:extLst>
          </p:cNvPr>
          <p:cNvSpPr/>
          <p:nvPr/>
        </p:nvSpPr>
        <p:spPr>
          <a:xfrm>
            <a:off x="2955851" y="2062718"/>
            <a:ext cx="903768" cy="882501"/>
          </a:xfrm>
          <a:custGeom>
            <a:avLst/>
            <a:gdLst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244549 w 903768"/>
              <a:gd name="connsiteY3" fmla="*/ 138224 h 882503"/>
              <a:gd name="connsiteX4" fmla="*/ 308344 w 903768"/>
              <a:gd name="connsiteY4" fmla="*/ 159489 h 882503"/>
              <a:gd name="connsiteX5" fmla="*/ 340242 w 903768"/>
              <a:gd name="connsiteY5" fmla="*/ 170121 h 882503"/>
              <a:gd name="connsiteX6" fmla="*/ 414670 w 903768"/>
              <a:gd name="connsiteY6" fmla="*/ 159489 h 882503"/>
              <a:gd name="connsiteX7" fmla="*/ 446568 w 903768"/>
              <a:gd name="connsiteY7" fmla="*/ 170121 h 882503"/>
              <a:gd name="connsiteX8" fmla="*/ 489098 w 903768"/>
              <a:gd name="connsiteY8" fmla="*/ 159489 h 882503"/>
              <a:gd name="connsiteX9" fmla="*/ 340242 w 903768"/>
              <a:gd name="connsiteY9" fmla="*/ 223284 h 882503"/>
              <a:gd name="connsiteX10" fmla="*/ 574158 w 903768"/>
              <a:gd name="connsiteY10" fmla="*/ 276447 h 882503"/>
              <a:gd name="connsiteX11" fmla="*/ 404037 w 903768"/>
              <a:gd name="connsiteY11" fmla="*/ 340242 h 882503"/>
              <a:gd name="connsiteX12" fmla="*/ 680484 w 903768"/>
              <a:gd name="connsiteY12" fmla="*/ 414670 h 882503"/>
              <a:gd name="connsiteX13" fmla="*/ 499730 w 903768"/>
              <a:gd name="connsiteY13" fmla="*/ 446568 h 882503"/>
              <a:gd name="connsiteX14" fmla="*/ 839972 w 903768"/>
              <a:gd name="connsiteY14" fmla="*/ 499731 h 882503"/>
              <a:gd name="connsiteX15" fmla="*/ 584791 w 903768"/>
              <a:gd name="connsiteY15" fmla="*/ 574158 h 882503"/>
              <a:gd name="connsiteX16" fmla="*/ 903768 w 903768"/>
              <a:gd name="connsiteY16" fmla="*/ 595424 h 882503"/>
              <a:gd name="connsiteX17" fmla="*/ 372140 w 903768"/>
              <a:gd name="connsiteY17" fmla="*/ 882503 h 882503"/>
              <a:gd name="connsiteX18" fmla="*/ 435935 w 903768"/>
              <a:gd name="connsiteY18" fmla="*/ 712382 h 882503"/>
              <a:gd name="connsiteX19" fmla="*/ 350875 w 903768"/>
              <a:gd name="connsiteY19" fmla="*/ 786810 h 882503"/>
              <a:gd name="connsiteX20" fmla="*/ 404037 w 903768"/>
              <a:gd name="connsiteY20" fmla="*/ 627321 h 882503"/>
              <a:gd name="connsiteX21" fmla="*/ 255182 w 903768"/>
              <a:gd name="connsiteY21" fmla="*/ 754912 h 882503"/>
              <a:gd name="connsiteX22" fmla="*/ 318977 w 903768"/>
              <a:gd name="connsiteY22" fmla="*/ 510363 h 882503"/>
              <a:gd name="connsiteX23" fmla="*/ 202019 w 903768"/>
              <a:gd name="connsiteY23" fmla="*/ 648586 h 882503"/>
              <a:gd name="connsiteX24" fmla="*/ 212651 w 903768"/>
              <a:gd name="connsiteY24" fmla="*/ 414670 h 882503"/>
              <a:gd name="connsiteX25" fmla="*/ 127591 w 903768"/>
              <a:gd name="connsiteY25" fmla="*/ 489098 h 882503"/>
              <a:gd name="connsiteX26" fmla="*/ 148856 w 903768"/>
              <a:gd name="connsiteY26" fmla="*/ 297712 h 882503"/>
              <a:gd name="connsiteX27" fmla="*/ 53163 w 903768"/>
              <a:gd name="connsiteY27" fmla="*/ 404037 h 882503"/>
              <a:gd name="connsiteX28" fmla="*/ 74428 w 903768"/>
              <a:gd name="connsiteY28" fmla="*/ 191386 h 882503"/>
              <a:gd name="connsiteX29" fmla="*/ 0 w 903768"/>
              <a:gd name="connsiteY29" fmla="*/ 265814 h 882503"/>
              <a:gd name="connsiteX30" fmla="*/ 53163 w 903768"/>
              <a:gd name="connsiteY30" fmla="*/ 0 h 882503"/>
              <a:gd name="connsiteX31" fmla="*/ 138223 w 903768"/>
              <a:gd name="connsiteY31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308344 w 903768"/>
              <a:gd name="connsiteY3" fmla="*/ 159489 h 882503"/>
              <a:gd name="connsiteX4" fmla="*/ 340242 w 903768"/>
              <a:gd name="connsiteY4" fmla="*/ 170121 h 882503"/>
              <a:gd name="connsiteX5" fmla="*/ 414670 w 903768"/>
              <a:gd name="connsiteY5" fmla="*/ 159489 h 882503"/>
              <a:gd name="connsiteX6" fmla="*/ 446568 w 903768"/>
              <a:gd name="connsiteY6" fmla="*/ 170121 h 882503"/>
              <a:gd name="connsiteX7" fmla="*/ 489098 w 903768"/>
              <a:gd name="connsiteY7" fmla="*/ 159489 h 882503"/>
              <a:gd name="connsiteX8" fmla="*/ 340242 w 903768"/>
              <a:gd name="connsiteY8" fmla="*/ 223284 h 882503"/>
              <a:gd name="connsiteX9" fmla="*/ 574158 w 903768"/>
              <a:gd name="connsiteY9" fmla="*/ 276447 h 882503"/>
              <a:gd name="connsiteX10" fmla="*/ 404037 w 903768"/>
              <a:gd name="connsiteY10" fmla="*/ 340242 h 882503"/>
              <a:gd name="connsiteX11" fmla="*/ 680484 w 903768"/>
              <a:gd name="connsiteY11" fmla="*/ 414670 h 882503"/>
              <a:gd name="connsiteX12" fmla="*/ 499730 w 903768"/>
              <a:gd name="connsiteY12" fmla="*/ 446568 h 882503"/>
              <a:gd name="connsiteX13" fmla="*/ 839972 w 903768"/>
              <a:gd name="connsiteY13" fmla="*/ 499731 h 882503"/>
              <a:gd name="connsiteX14" fmla="*/ 584791 w 903768"/>
              <a:gd name="connsiteY14" fmla="*/ 574158 h 882503"/>
              <a:gd name="connsiteX15" fmla="*/ 903768 w 903768"/>
              <a:gd name="connsiteY15" fmla="*/ 595424 h 882503"/>
              <a:gd name="connsiteX16" fmla="*/ 372140 w 903768"/>
              <a:gd name="connsiteY16" fmla="*/ 882503 h 882503"/>
              <a:gd name="connsiteX17" fmla="*/ 435935 w 903768"/>
              <a:gd name="connsiteY17" fmla="*/ 712382 h 882503"/>
              <a:gd name="connsiteX18" fmla="*/ 350875 w 903768"/>
              <a:gd name="connsiteY18" fmla="*/ 786810 h 882503"/>
              <a:gd name="connsiteX19" fmla="*/ 404037 w 903768"/>
              <a:gd name="connsiteY19" fmla="*/ 627321 h 882503"/>
              <a:gd name="connsiteX20" fmla="*/ 255182 w 903768"/>
              <a:gd name="connsiteY20" fmla="*/ 754912 h 882503"/>
              <a:gd name="connsiteX21" fmla="*/ 318977 w 903768"/>
              <a:gd name="connsiteY21" fmla="*/ 510363 h 882503"/>
              <a:gd name="connsiteX22" fmla="*/ 202019 w 903768"/>
              <a:gd name="connsiteY22" fmla="*/ 648586 h 882503"/>
              <a:gd name="connsiteX23" fmla="*/ 212651 w 903768"/>
              <a:gd name="connsiteY23" fmla="*/ 414670 h 882503"/>
              <a:gd name="connsiteX24" fmla="*/ 127591 w 903768"/>
              <a:gd name="connsiteY24" fmla="*/ 489098 h 882503"/>
              <a:gd name="connsiteX25" fmla="*/ 148856 w 903768"/>
              <a:gd name="connsiteY25" fmla="*/ 297712 h 882503"/>
              <a:gd name="connsiteX26" fmla="*/ 53163 w 903768"/>
              <a:gd name="connsiteY26" fmla="*/ 404037 h 882503"/>
              <a:gd name="connsiteX27" fmla="*/ 74428 w 903768"/>
              <a:gd name="connsiteY27" fmla="*/ 191386 h 882503"/>
              <a:gd name="connsiteX28" fmla="*/ 0 w 903768"/>
              <a:gd name="connsiteY28" fmla="*/ 265814 h 882503"/>
              <a:gd name="connsiteX29" fmla="*/ 53163 w 903768"/>
              <a:gd name="connsiteY29" fmla="*/ 0 h 882503"/>
              <a:gd name="connsiteX30" fmla="*/ 138223 w 903768"/>
              <a:gd name="connsiteY30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29" fmla="*/ 138223 w 903768"/>
              <a:gd name="connsiteY29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0" fmla="*/ 106326 w 903768"/>
              <a:gd name="connsiteY0" fmla="*/ 42531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276447 w 903768"/>
              <a:gd name="connsiteY0" fmla="*/ 0 h 903767"/>
              <a:gd name="connsiteX1" fmla="*/ 308344 w 903768"/>
              <a:gd name="connsiteY1" fmla="*/ 180753 h 903767"/>
              <a:gd name="connsiteX2" fmla="*/ 340242 w 903768"/>
              <a:gd name="connsiteY2" fmla="*/ 191385 h 903767"/>
              <a:gd name="connsiteX3" fmla="*/ 414670 w 903768"/>
              <a:gd name="connsiteY3" fmla="*/ 180753 h 903767"/>
              <a:gd name="connsiteX4" fmla="*/ 446568 w 903768"/>
              <a:gd name="connsiteY4" fmla="*/ 191385 h 903767"/>
              <a:gd name="connsiteX5" fmla="*/ 489098 w 903768"/>
              <a:gd name="connsiteY5" fmla="*/ 180753 h 903767"/>
              <a:gd name="connsiteX6" fmla="*/ 340242 w 903768"/>
              <a:gd name="connsiteY6" fmla="*/ 244548 h 903767"/>
              <a:gd name="connsiteX7" fmla="*/ 574158 w 903768"/>
              <a:gd name="connsiteY7" fmla="*/ 297711 h 903767"/>
              <a:gd name="connsiteX8" fmla="*/ 404037 w 903768"/>
              <a:gd name="connsiteY8" fmla="*/ 361506 h 903767"/>
              <a:gd name="connsiteX9" fmla="*/ 680484 w 903768"/>
              <a:gd name="connsiteY9" fmla="*/ 435934 h 903767"/>
              <a:gd name="connsiteX10" fmla="*/ 499730 w 903768"/>
              <a:gd name="connsiteY10" fmla="*/ 467832 h 903767"/>
              <a:gd name="connsiteX11" fmla="*/ 839972 w 903768"/>
              <a:gd name="connsiteY11" fmla="*/ 520995 h 903767"/>
              <a:gd name="connsiteX12" fmla="*/ 584791 w 903768"/>
              <a:gd name="connsiteY12" fmla="*/ 595422 h 903767"/>
              <a:gd name="connsiteX13" fmla="*/ 903768 w 903768"/>
              <a:gd name="connsiteY13" fmla="*/ 616688 h 903767"/>
              <a:gd name="connsiteX14" fmla="*/ 372140 w 903768"/>
              <a:gd name="connsiteY14" fmla="*/ 903767 h 903767"/>
              <a:gd name="connsiteX15" fmla="*/ 435935 w 903768"/>
              <a:gd name="connsiteY15" fmla="*/ 733646 h 903767"/>
              <a:gd name="connsiteX16" fmla="*/ 350875 w 903768"/>
              <a:gd name="connsiteY16" fmla="*/ 808074 h 903767"/>
              <a:gd name="connsiteX17" fmla="*/ 404037 w 903768"/>
              <a:gd name="connsiteY17" fmla="*/ 648585 h 903767"/>
              <a:gd name="connsiteX18" fmla="*/ 255182 w 903768"/>
              <a:gd name="connsiteY18" fmla="*/ 776176 h 903767"/>
              <a:gd name="connsiteX19" fmla="*/ 318977 w 903768"/>
              <a:gd name="connsiteY19" fmla="*/ 531627 h 903767"/>
              <a:gd name="connsiteX20" fmla="*/ 202019 w 903768"/>
              <a:gd name="connsiteY20" fmla="*/ 669850 h 903767"/>
              <a:gd name="connsiteX21" fmla="*/ 212651 w 903768"/>
              <a:gd name="connsiteY21" fmla="*/ 435934 h 903767"/>
              <a:gd name="connsiteX22" fmla="*/ 127591 w 903768"/>
              <a:gd name="connsiteY22" fmla="*/ 510362 h 903767"/>
              <a:gd name="connsiteX23" fmla="*/ 148856 w 903768"/>
              <a:gd name="connsiteY23" fmla="*/ 318976 h 903767"/>
              <a:gd name="connsiteX24" fmla="*/ 53163 w 903768"/>
              <a:gd name="connsiteY24" fmla="*/ 425301 h 903767"/>
              <a:gd name="connsiteX25" fmla="*/ 74428 w 903768"/>
              <a:gd name="connsiteY25" fmla="*/ 212650 h 903767"/>
              <a:gd name="connsiteX26" fmla="*/ 0 w 903768"/>
              <a:gd name="connsiteY26" fmla="*/ 287078 h 903767"/>
              <a:gd name="connsiteX27" fmla="*/ 53163 w 903768"/>
              <a:gd name="connsiteY27" fmla="*/ 21264 h 903767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510363 w 903768"/>
              <a:gd name="connsiteY3" fmla="*/ 21266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276447 w 903768"/>
              <a:gd name="connsiteY2" fmla="*/ 63795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2 h 882503"/>
              <a:gd name="connsiteX1" fmla="*/ 42530 w 903768"/>
              <a:gd name="connsiteY1" fmla="*/ 10633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38355 w 903768"/>
              <a:gd name="connsiteY24" fmla="*/ 11104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79077 w 903768"/>
              <a:gd name="connsiteY24" fmla="*/ 62932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42057 w 903768"/>
              <a:gd name="connsiteY24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80754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6964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3768" h="882501">
                <a:moveTo>
                  <a:pt x="53163" y="0"/>
                </a:moveTo>
                <a:cubicBezTo>
                  <a:pt x="63795" y="60251"/>
                  <a:pt x="21430" y="-977"/>
                  <a:pt x="42530" y="10631"/>
                </a:cubicBezTo>
                <a:cubicBezTo>
                  <a:pt x="63630" y="22239"/>
                  <a:pt x="112424" y="43067"/>
                  <a:pt x="179764" y="69648"/>
                </a:cubicBezTo>
                <a:cubicBezTo>
                  <a:pt x="247104" y="96229"/>
                  <a:pt x="374164" y="111194"/>
                  <a:pt x="391038" y="129396"/>
                </a:cubicBezTo>
                <a:cubicBezTo>
                  <a:pt x="407912" y="147598"/>
                  <a:pt x="259744" y="161137"/>
                  <a:pt x="281009" y="178858"/>
                </a:cubicBezTo>
                <a:lnTo>
                  <a:pt x="574158" y="276445"/>
                </a:lnTo>
                <a:lnTo>
                  <a:pt x="404037" y="340240"/>
                </a:lnTo>
                <a:lnTo>
                  <a:pt x="680484" y="414668"/>
                </a:lnTo>
                <a:lnTo>
                  <a:pt x="499730" y="446566"/>
                </a:lnTo>
                <a:lnTo>
                  <a:pt x="839972" y="499729"/>
                </a:lnTo>
                <a:lnTo>
                  <a:pt x="584791" y="574156"/>
                </a:lnTo>
                <a:lnTo>
                  <a:pt x="903768" y="595422"/>
                </a:lnTo>
                <a:lnTo>
                  <a:pt x="372140" y="882501"/>
                </a:lnTo>
                <a:lnTo>
                  <a:pt x="435935" y="712380"/>
                </a:lnTo>
                <a:lnTo>
                  <a:pt x="350875" y="786808"/>
                </a:lnTo>
                <a:lnTo>
                  <a:pt x="404037" y="627319"/>
                </a:lnTo>
                <a:lnTo>
                  <a:pt x="255182" y="754910"/>
                </a:lnTo>
                <a:lnTo>
                  <a:pt x="318977" y="510361"/>
                </a:lnTo>
                <a:lnTo>
                  <a:pt x="202019" y="648584"/>
                </a:lnTo>
                <a:lnTo>
                  <a:pt x="212651" y="414668"/>
                </a:lnTo>
                <a:lnTo>
                  <a:pt x="127591" y="489096"/>
                </a:lnTo>
                <a:lnTo>
                  <a:pt x="148856" y="297710"/>
                </a:lnTo>
                <a:lnTo>
                  <a:pt x="53163" y="404035"/>
                </a:lnTo>
                <a:lnTo>
                  <a:pt x="74428" y="191384"/>
                </a:lnTo>
                <a:lnTo>
                  <a:pt x="0" y="265812"/>
                </a:lnTo>
                <a:lnTo>
                  <a:pt x="42057" y="370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2435192" y="157854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⠓⠂⠙⠀⠎⠉⠜⠏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280F6B-5515-C441-AD1E-22A9D69B8B6D}"/>
              </a:ext>
            </a:extLst>
          </p:cNvPr>
          <p:cNvCxnSpPr>
            <a:stCxn id="7" idx="18"/>
          </p:cNvCxnSpPr>
          <p:nvPr/>
        </p:nvCxnSpPr>
        <p:spPr>
          <a:xfrm flipV="1">
            <a:off x="2115879" y="1867301"/>
            <a:ext cx="367439" cy="57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7081A45-9619-FD41-AFA7-53BEB48696AF}"/>
              </a:ext>
            </a:extLst>
          </p:cNvPr>
          <p:cNvSpPr txBox="1"/>
          <p:nvPr/>
        </p:nvSpPr>
        <p:spPr>
          <a:xfrm>
            <a:off x="3655996" y="207745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⠞⠗⠑⠑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62582-46CE-044D-9379-1DC88C705B4D}"/>
              </a:ext>
            </a:extLst>
          </p:cNvPr>
          <p:cNvSpPr txBox="1"/>
          <p:nvPr/>
        </p:nvSpPr>
        <p:spPr>
          <a:xfrm>
            <a:off x="698823" y="3869356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⠋⠁⠊⠇⠥⠗⠑⠀⠎⠥⠗⠋⠁⠉⠑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A538D7-3DFB-ED45-8BA0-E1379F14CC91}"/>
              </a:ext>
            </a:extLst>
          </p:cNvPr>
          <p:cNvCxnSpPr>
            <a:cxnSpLocks/>
          </p:cNvCxnSpPr>
          <p:nvPr/>
        </p:nvCxnSpPr>
        <p:spPr>
          <a:xfrm flipV="1">
            <a:off x="4109987" y="3935130"/>
            <a:ext cx="267903" cy="107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5B7B07-EDF8-DE45-A585-87A723B83186}"/>
              </a:ext>
            </a:extLst>
          </p:cNvPr>
          <p:cNvSpPr/>
          <p:nvPr/>
        </p:nvSpPr>
        <p:spPr>
          <a:xfrm>
            <a:off x="6373871" y="2942194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⠞⠕⠑⠀⠷⠀⠎⠇⠥⠍⠏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E0497D12-9AB1-4642-9B1E-A7EC5EFE754A}"/>
              </a:ext>
            </a:extLst>
          </p:cNvPr>
          <p:cNvSpPr/>
          <p:nvPr/>
        </p:nvSpPr>
        <p:spPr>
          <a:xfrm>
            <a:off x="3413051" y="3104707"/>
            <a:ext cx="818707" cy="531628"/>
          </a:xfrm>
          <a:custGeom>
            <a:avLst/>
            <a:gdLst>
              <a:gd name="connsiteX0" fmla="*/ 191386 w 818707"/>
              <a:gd name="connsiteY0" fmla="*/ 531628 h 531628"/>
              <a:gd name="connsiteX1" fmla="*/ 818707 w 818707"/>
              <a:gd name="connsiteY1" fmla="*/ 63795 h 531628"/>
              <a:gd name="connsiteX2" fmla="*/ 606056 w 818707"/>
              <a:gd name="connsiteY2" fmla="*/ 0 h 531628"/>
              <a:gd name="connsiteX3" fmla="*/ 0 w 818707"/>
              <a:gd name="connsiteY3" fmla="*/ 457200 h 531628"/>
              <a:gd name="connsiteX4" fmla="*/ 191386 w 818707"/>
              <a:gd name="connsiteY4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707" h="531628">
                <a:moveTo>
                  <a:pt x="191386" y="531628"/>
                </a:moveTo>
                <a:lnTo>
                  <a:pt x="818707" y="63795"/>
                </a:lnTo>
                <a:lnTo>
                  <a:pt x="606056" y="0"/>
                </a:lnTo>
                <a:lnTo>
                  <a:pt x="0" y="457200"/>
                </a:lnTo>
                <a:lnTo>
                  <a:pt x="191386" y="5316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5C6B0-53F5-C747-AEA8-9081B3471BA3}"/>
              </a:ext>
            </a:extLst>
          </p:cNvPr>
          <p:cNvSpPr/>
          <p:nvPr/>
        </p:nvSpPr>
        <p:spPr>
          <a:xfrm>
            <a:off x="2711302" y="3104707"/>
            <a:ext cx="329610" cy="159488"/>
          </a:xfrm>
          <a:custGeom>
            <a:avLst/>
            <a:gdLst>
              <a:gd name="connsiteX0" fmla="*/ 0 w 329610"/>
              <a:gd name="connsiteY0" fmla="*/ 0 h 159488"/>
              <a:gd name="connsiteX1" fmla="*/ 265814 w 329610"/>
              <a:gd name="connsiteY1" fmla="*/ 0 h 159488"/>
              <a:gd name="connsiteX2" fmla="*/ 329610 w 329610"/>
              <a:gd name="connsiteY2" fmla="*/ 159488 h 159488"/>
              <a:gd name="connsiteX3" fmla="*/ 202019 w 329610"/>
              <a:gd name="connsiteY3" fmla="*/ 159488 h 159488"/>
              <a:gd name="connsiteX4" fmla="*/ 0 w 329610"/>
              <a:gd name="connsiteY4" fmla="*/ 0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10" h="159488">
                <a:moveTo>
                  <a:pt x="0" y="0"/>
                </a:moveTo>
                <a:lnTo>
                  <a:pt x="265814" y="0"/>
                </a:lnTo>
                <a:lnTo>
                  <a:pt x="329610" y="159488"/>
                </a:lnTo>
                <a:lnTo>
                  <a:pt x="202019" y="15948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F358FE0-138F-4041-A4D5-91ABE2A4BB12}"/>
              </a:ext>
            </a:extLst>
          </p:cNvPr>
          <p:cNvSpPr/>
          <p:nvPr/>
        </p:nvSpPr>
        <p:spPr>
          <a:xfrm>
            <a:off x="2381693" y="2732568"/>
            <a:ext cx="733647" cy="659218"/>
          </a:xfrm>
          <a:custGeom>
            <a:avLst/>
            <a:gdLst>
              <a:gd name="connsiteX0" fmla="*/ 0 w 733647"/>
              <a:gd name="connsiteY0" fmla="*/ 21265 h 659218"/>
              <a:gd name="connsiteX1" fmla="*/ 478465 w 733647"/>
              <a:gd name="connsiteY1" fmla="*/ 0 h 659218"/>
              <a:gd name="connsiteX2" fmla="*/ 595423 w 733647"/>
              <a:gd name="connsiteY2" fmla="*/ 340242 h 659218"/>
              <a:gd name="connsiteX3" fmla="*/ 733647 w 733647"/>
              <a:gd name="connsiteY3" fmla="*/ 659218 h 6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47" h="659218">
                <a:moveTo>
                  <a:pt x="0" y="21265"/>
                </a:moveTo>
                <a:lnTo>
                  <a:pt x="478465" y="0"/>
                </a:lnTo>
                <a:lnTo>
                  <a:pt x="595423" y="340242"/>
                </a:lnTo>
                <a:lnTo>
                  <a:pt x="733647" y="65921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02EFC6-179B-A34D-8E71-33072DAA36B7}"/>
              </a:ext>
            </a:extLst>
          </p:cNvPr>
          <p:cNvSpPr/>
          <p:nvPr/>
        </p:nvSpPr>
        <p:spPr>
          <a:xfrm>
            <a:off x="6453963" y="3519377"/>
            <a:ext cx="818707" cy="616688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378CE7E-A72F-E14C-B911-C2E25E083357}"/>
              </a:ext>
            </a:extLst>
          </p:cNvPr>
          <p:cNvSpPr/>
          <p:nvPr/>
        </p:nvSpPr>
        <p:spPr>
          <a:xfrm>
            <a:off x="7336465" y="3607982"/>
            <a:ext cx="545805" cy="432390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5B3098-BCBE-F742-9AF5-670C6DDBAD61}"/>
              </a:ext>
            </a:extLst>
          </p:cNvPr>
          <p:cNvSpPr/>
          <p:nvPr/>
        </p:nvSpPr>
        <p:spPr>
          <a:xfrm>
            <a:off x="691116" y="3370521"/>
            <a:ext cx="2902689" cy="265814"/>
          </a:xfrm>
          <a:custGeom>
            <a:avLst/>
            <a:gdLst>
              <a:gd name="connsiteX0" fmla="*/ 10633 w 2881424"/>
              <a:gd name="connsiteY0" fmla="*/ 0 h 233916"/>
              <a:gd name="connsiteX1" fmla="*/ 2392326 w 2881424"/>
              <a:gd name="connsiteY1" fmla="*/ 0 h 233916"/>
              <a:gd name="connsiteX2" fmla="*/ 2881424 w 2881424"/>
              <a:gd name="connsiteY2" fmla="*/ 233916 h 233916"/>
              <a:gd name="connsiteX3" fmla="*/ 0 w 2881424"/>
              <a:gd name="connsiteY3" fmla="*/ 233916 h 233916"/>
              <a:gd name="connsiteX4" fmla="*/ 10633 w 2881424"/>
              <a:gd name="connsiteY4" fmla="*/ 0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4" h="233916">
                <a:moveTo>
                  <a:pt x="10633" y="0"/>
                </a:moveTo>
                <a:lnTo>
                  <a:pt x="2392326" y="0"/>
                </a:lnTo>
                <a:lnTo>
                  <a:pt x="2881424" y="233916"/>
                </a:lnTo>
                <a:lnTo>
                  <a:pt x="0" y="233916"/>
                </a:lnTo>
                <a:lnTo>
                  <a:pt x="10633" y="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8F6C11-DD5F-D84A-98A2-9EA74E04AE95}"/>
              </a:ext>
            </a:extLst>
          </p:cNvPr>
          <p:cNvSpPr/>
          <p:nvPr/>
        </p:nvSpPr>
        <p:spPr>
          <a:xfrm>
            <a:off x="4699591" y="3413051"/>
            <a:ext cx="1233376" cy="637954"/>
          </a:xfrm>
          <a:custGeom>
            <a:avLst/>
            <a:gdLst>
              <a:gd name="connsiteX0" fmla="*/ 0 w 1233376"/>
              <a:gd name="connsiteY0" fmla="*/ 542261 h 637954"/>
              <a:gd name="connsiteX1" fmla="*/ 818707 w 1233376"/>
              <a:gd name="connsiteY1" fmla="*/ 0 h 637954"/>
              <a:gd name="connsiteX2" fmla="*/ 1233376 w 1233376"/>
              <a:gd name="connsiteY2" fmla="*/ 0 h 637954"/>
              <a:gd name="connsiteX3" fmla="*/ 340242 w 1233376"/>
              <a:gd name="connsiteY3" fmla="*/ 637954 h 637954"/>
              <a:gd name="connsiteX4" fmla="*/ 0 w 1233376"/>
              <a:gd name="connsiteY4" fmla="*/ 542261 h 63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376" h="637954">
                <a:moveTo>
                  <a:pt x="0" y="542261"/>
                </a:moveTo>
                <a:lnTo>
                  <a:pt x="818707" y="0"/>
                </a:lnTo>
                <a:lnTo>
                  <a:pt x="1233376" y="0"/>
                </a:lnTo>
                <a:lnTo>
                  <a:pt x="340242" y="637954"/>
                </a:lnTo>
                <a:lnTo>
                  <a:pt x="0" y="542261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ED89FC-582E-5248-ACB4-21B39EC3B4CB}"/>
              </a:ext>
            </a:extLst>
          </p:cNvPr>
          <p:cNvGrpSpPr/>
          <p:nvPr/>
        </p:nvGrpSpPr>
        <p:grpSpPr>
          <a:xfrm rot="1591831">
            <a:off x="3476846" y="3508745"/>
            <a:ext cx="510363" cy="95693"/>
            <a:chOff x="6815470" y="584791"/>
            <a:chExt cx="510363" cy="956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3CF4C-4FD6-B24D-96E7-FFAEB7247298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4070E2-70A8-A844-A7C2-6F422B04CA6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BB882-B81D-8240-BBA9-AD40B3F29D43}"/>
              </a:ext>
            </a:extLst>
          </p:cNvPr>
          <p:cNvGrpSpPr/>
          <p:nvPr/>
        </p:nvGrpSpPr>
        <p:grpSpPr>
          <a:xfrm rot="257917">
            <a:off x="5723860" y="3969489"/>
            <a:ext cx="510363" cy="95693"/>
            <a:chOff x="6815470" y="584791"/>
            <a:chExt cx="510363" cy="956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C02BA-0D4A-C949-9E4D-CDF365DA1967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9430D9-8B15-BB4B-8313-62B2F6599FF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7D7A4F-C9FD-124B-A738-AF1531126A71}"/>
              </a:ext>
            </a:extLst>
          </p:cNvPr>
          <p:cNvGrpSpPr/>
          <p:nvPr/>
        </p:nvGrpSpPr>
        <p:grpSpPr>
          <a:xfrm rot="2493673">
            <a:off x="2512828" y="2948766"/>
            <a:ext cx="510363" cy="95693"/>
            <a:chOff x="6815470" y="584791"/>
            <a:chExt cx="510363" cy="956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AEAAD4-C490-F64E-817C-5188DF808A21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A5C7B4-8177-0B41-B4EF-CE63795D3454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F4E-F3E8-C042-8684-DC7740E1067C}"/>
              </a:ext>
            </a:extLst>
          </p:cNvPr>
          <p:cNvGrpSpPr/>
          <p:nvPr/>
        </p:nvGrpSpPr>
        <p:grpSpPr>
          <a:xfrm rot="19920102">
            <a:off x="7251404" y="3763927"/>
            <a:ext cx="510363" cy="95693"/>
            <a:chOff x="6815470" y="584791"/>
            <a:chExt cx="510363" cy="9569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B4E8E-2657-0B40-8CF1-F536372BDF0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1DAC09-5C3F-EA46-9367-2C0B71AF8FF0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FCD419-05EB-A541-BF4B-4C0FC0C277DA}"/>
              </a:ext>
            </a:extLst>
          </p:cNvPr>
          <p:cNvGrpSpPr/>
          <p:nvPr/>
        </p:nvGrpSpPr>
        <p:grpSpPr>
          <a:xfrm rot="842110">
            <a:off x="7772401" y="3976578"/>
            <a:ext cx="510363" cy="95693"/>
            <a:chOff x="6815470" y="584791"/>
            <a:chExt cx="510363" cy="956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C8CE2-BA80-BB48-827F-6B8078C83420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F1A83D-1362-BF4A-9D40-45000B51C142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0B18B46-AC8A-AF45-9B05-B6822AEBF125}"/>
              </a:ext>
            </a:extLst>
          </p:cNvPr>
          <p:cNvSpPr/>
          <p:nvPr/>
        </p:nvSpPr>
        <p:spPr>
          <a:xfrm>
            <a:off x="701749" y="2466753"/>
            <a:ext cx="1562986" cy="170121"/>
          </a:xfrm>
          <a:custGeom>
            <a:avLst/>
            <a:gdLst>
              <a:gd name="connsiteX0" fmla="*/ 0 w 1562986"/>
              <a:gd name="connsiteY0" fmla="*/ 21266 h 170121"/>
              <a:gd name="connsiteX1" fmla="*/ 1424763 w 1562986"/>
              <a:gd name="connsiteY1" fmla="*/ 0 h 170121"/>
              <a:gd name="connsiteX2" fmla="*/ 1562986 w 1562986"/>
              <a:gd name="connsiteY2" fmla="*/ 170121 h 170121"/>
              <a:gd name="connsiteX3" fmla="*/ 21265 w 1562986"/>
              <a:gd name="connsiteY3" fmla="*/ 170121 h 170121"/>
              <a:gd name="connsiteX4" fmla="*/ 0 w 1562986"/>
              <a:gd name="connsiteY4" fmla="*/ 21266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986" h="170121">
                <a:moveTo>
                  <a:pt x="0" y="21266"/>
                </a:moveTo>
                <a:lnTo>
                  <a:pt x="1424763" y="0"/>
                </a:lnTo>
                <a:lnTo>
                  <a:pt x="1562986" y="170121"/>
                </a:lnTo>
                <a:lnTo>
                  <a:pt x="21265" y="170121"/>
                </a:lnTo>
                <a:lnTo>
                  <a:pt x="0" y="2126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A8751A-5147-8E4A-A0EB-39CFDD5CD455}"/>
              </a:ext>
            </a:extLst>
          </p:cNvPr>
          <p:cNvSpPr/>
          <p:nvPr/>
        </p:nvSpPr>
        <p:spPr>
          <a:xfrm>
            <a:off x="701749" y="4327451"/>
            <a:ext cx="8070111" cy="191386"/>
          </a:xfrm>
          <a:custGeom>
            <a:avLst/>
            <a:gdLst>
              <a:gd name="connsiteX0" fmla="*/ 21265 w 8070111"/>
              <a:gd name="connsiteY0" fmla="*/ 0 h 191386"/>
              <a:gd name="connsiteX1" fmla="*/ 8070111 w 8070111"/>
              <a:gd name="connsiteY1" fmla="*/ 0 h 191386"/>
              <a:gd name="connsiteX2" fmla="*/ 8070111 w 8070111"/>
              <a:gd name="connsiteY2" fmla="*/ 191386 h 191386"/>
              <a:gd name="connsiteX3" fmla="*/ 0 w 8070111"/>
              <a:gd name="connsiteY3" fmla="*/ 191386 h 191386"/>
              <a:gd name="connsiteX4" fmla="*/ 21265 w 8070111"/>
              <a:gd name="connsiteY4" fmla="*/ 0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0111" h="191386">
                <a:moveTo>
                  <a:pt x="21265" y="0"/>
                </a:moveTo>
                <a:lnTo>
                  <a:pt x="8070111" y="0"/>
                </a:lnTo>
                <a:lnTo>
                  <a:pt x="8070111" y="191386"/>
                </a:lnTo>
                <a:lnTo>
                  <a:pt x="0" y="191386"/>
                </a:lnTo>
                <a:lnTo>
                  <a:pt x="2126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561B6E0-A7C4-F945-9DD5-1286596AFCF3}"/>
              </a:ext>
            </a:extLst>
          </p:cNvPr>
          <p:cNvSpPr/>
          <p:nvPr/>
        </p:nvSpPr>
        <p:spPr>
          <a:xfrm>
            <a:off x="701749" y="2073349"/>
            <a:ext cx="8070111" cy="2753832"/>
          </a:xfrm>
          <a:custGeom>
            <a:avLst/>
            <a:gdLst>
              <a:gd name="connsiteX0" fmla="*/ 903767 w 8070111"/>
              <a:gd name="connsiteY0" fmla="*/ 85060 h 2753832"/>
              <a:gd name="connsiteX1" fmla="*/ 393404 w 8070111"/>
              <a:gd name="connsiteY1" fmla="*/ 31898 h 2753832"/>
              <a:gd name="connsiteX2" fmla="*/ 0 w 8070111"/>
              <a:gd name="connsiteY2" fmla="*/ 0 h 2753832"/>
              <a:gd name="connsiteX3" fmla="*/ 0 w 8070111"/>
              <a:gd name="connsiteY3" fmla="*/ 2753832 h 2753832"/>
              <a:gd name="connsiteX4" fmla="*/ 8070111 w 8070111"/>
              <a:gd name="connsiteY4" fmla="*/ 2753832 h 2753832"/>
              <a:gd name="connsiteX5" fmla="*/ 8070111 w 8070111"/>
              <a:gd name="connsiteY5" fmla="*/ 2562446 h 2753832"/>
              <a:gd name="connsiteX6" fmla="*/ 8070111 w 8070111"/>
              <a:gd name="connsiteY6" fmla="*/ 2179674 h 2753832"/>
              <a:gd name="connsiteX7" fmla="*/ 7687339 w 8070111"/>
              <a:gd name="connsiteY7" fmla="*/ 2137144 h 2753832"/>
              <a:gd name="connsiteX8" fmla="*/ 7113181 w 8070111"/>
              <a:gd name="connsiteY8" fmla="*/ 2052084 h 2753832"/>
              <a:gd name="connsiteX9" fmla="*/ 6666614 w 8070111"/>
              <a:gd name="connsiteY9" fmla="*/ 1945758 h 2753832"/>
              <a:gd name="connsiteX10" fmla="*/ 6198781 w 8070111"/>
              <a:gd name="connsiteY10" fmla="*/ 2041451 h 2753832"/>
              <a:gd name="connsiteX11" fmla="*/ 5220586 w 8070111"/>
              <a:gd name="connsiteY11" fmla="*/ 2073349 h 2753832"/>
              <a:gd name="connsiteX12" fmla="*/ 4625163 w 8070111"/>
              <a:gd name="connsiteY12" fmla="*/ 2020186 h 2753832"/>
              <a:gd name="connsiteX13" fmla="*/ 3870251 w 8070111"/>
              <a:gd name="connsiteY13" fmla="*/ 1881963 h 2753832"/>
              <a:gd name="connsiteX14" fmla="*/ 3072809 w 8070111"/>
              <a:gd name="connsiteY14" fmla="*/ 1648046 h 2753832"/>
              <a:gd name="connsiteX15" fmla="*/ 2562446 w 8070111"/>
              <a:gd name="connsiteY15" fmla="*/ 1414130 h 2753832"/>
              <a:gd name="connsiteX16" fmla="*/ 1956391 w 8070111"/>
              <a:gd name="connsiteY16" fmla="*/ 1010093 h 2753832"/>
              <a:gd name="connsiteX17" fmla="*/ 1722474 w 8070111"/>
              <a:gd name="connsiteY17" fmla="*/ 744279 h 2753832"/>
              <a:gd name="connsiteX18" fmla="*/ 1414130 w 8070111"/>
              <a:gd name="connsiteY18" fmla="*/ 372139 h 2753832"/>
              <a:gd name="connsiteX19" fmla="*/ 1307804 w 8070111"/>
              <a:gd name="connsiteY19" fmla="*/ 180753 h 2753832"/>
              <a:gd name="connsiteX20" fmla="*/ 903767 w 8070111"/>
              <a:gd name="connsiteY20" fmla="*/ 85060 h 275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70111" h="2753832">
                <a:moveTo>
                  <a:pt x="903767" y="85060"/>
                </a:moveTo>
                <a:lnTo>
                  <a:pt x="393404" y="31898"/>
                </a:lnTo>
                <a:lnTo>
                  <a:pt x="0" y="0"/>
                </a:lnTo>
                <a:lnTo>
                  <a:pt x="0" y="2753832"/>
                </a:lnTo>
                <a:lnTo>
                  <a:pt x="8070111" y="2753832"/>
                </a:lnTo>
                <a:lnTo>
                  <a:pt x="8070111" y="2562446"/>
                </a:lnTo>
                <a:lnTo>
                  <a:pt x="8070111" y="2179674"/>
                </a:lnTo>
                <a:lnTo>
                  <a:pt x="7687339" y="2137144"/>
                </a:lnTo>
                <a:lnTo>
                  <a:pt x="7113181" y="2052084"/>
                </a:lnTo>
                <a:lnTo>
                  <a:pt x="6666614" y="1945758"/>
                </a:lnTo>
                <a:lnTo>
                  <a:pt x="6198781" y="2041451"/>
                </a:lnTo>
                <a:lnTo>
                  <a:pt x="5220586" y="2073349"/>
                </a:lnTo>
                <a:lnTo>
                  <a:pt x="4625163" y="2020186"/>
                </a:lnTo>
                <a:lnTo>
                  <a:pt x="3870251" y="1881963"/>
                </a:lnTo>
                <a:lnTo>
                  <a:pt x="3072809" y="1648046"/>
                </a:lnTo>
                <a:lnTo>
                  <a:pt x="2562446" y="1414130"/>
                </a:lnTo>
                <a:lnTo>
                  <a:pt x="1956391" y="1010093"/>
                </a:lnTo>
                <a:lnTo>
                  <a:pt x="1722474" y="744279"/>
                </a:lnTo>
                <a:lnTo>
                  <a:pt x="1414130" y="372139"/>
                </a:lnTo>
                <a:lnTo>
                  <a:pt x="1307804" y="180753"/>
                </a:lnTo>
                <a:lnTo>
                  <a:pt x="903767" y="850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B5D74B-5C7B-1840-8D3E-097C825387DF}"/>
              </a:ext>
            </a:extLst>
          </p:cNvPr>
          <p:cNvSpPr/>
          <p:nvPr/>
        </p:nvSpPr>
        <p:spPr>
          <a:xfrm>
            <a:off x="2987749" y="3009014"/>
            <a:ext cx="5518298" cy="1233377"/>
          </a:xfrm>
          <a:custGeom>
            <a:avLst/>
            <a:gdLst>
              <a:gd name="connsiteX0" fmla="*/ 0 w 5518298"/>
              <a:gd name="connsiteY0" fmla="*/ 42530 h 1233377"/>
              <a:gd name="connsiteX1" fmla="*/ 457200 w 5518298"/>
              <a:gd name="connsiteY1" fmla="*/ 0 h 1233377"/>
              <a:gd name="connsiteX2" fmla="*/ 1041991 w 5518298"/>
              <a:gd name="connsiteY2" fmla="*/ 106326 h 1233377"/>
              <a:gd name="connsiteX3" fmla="*/ 1307804 w 5518298"/>
              <a:gd name="connsiteY3" fmla="*/ 180753 h 1233377"/>
              <a:gd name="connsiteX4" fmla="*/ 1552353 w 5518298"/>
              <a:gd name="connsiteY4" fmla="*/ 287079 h 1233377"/>
              <a:gd name="connsiteX5" fmla="*/ 1998921 w 5518298"/>
              <a:gd name="connsiteY5" fmla="*/ 393405 h 1233377"/>
              <a:gd name="connsiteX6" fmla="*/ 2785730 w 5518298"/>
              <a:gd name="connsiteY6" fmla="*/ 404037 h 1233377"/>
              <a:gd name="connsiteX7" fmla="*/ 3168502 w 5518298"/>
              <a:gd name="connsiteY7" fmla="*/ 404037 h 1233377"/>
              <a:gd name="connsiteX8" fmla="*/ 3487479 w 5518298"/>
              <a:gd name="connsiteY8" fmla="*/ 467833 h 1233377"/>
              <a:gd name="connsiteX9" fmla="*/ 3880884 w 5518298"/>
              <a:gd name="connsiteY9" fmla="*/ 404037 h 1233377"/>
              <a:gd name="connsiteX10" fmla="*/ 4189228 w 5518298"/>
              <a:gd name="connsiteY10" fmla="*/ 435935 h 1233377"/>
              <a:gd name="connsiteX11" fmla="*/ 4284921 w 5518298"/>
              <a:gd name="connsiteY11" fmla="*/ 520995 h 1233377"/>
              <a:gd name="connsiteX12" fmla="*/ 4593265 w 5518298"/>
              <a:gd name="connsiteY12" fmla="*/ 446567 h 1233377"/>
              <a:gd name="connsiteX13" fmla="*/ 4837814 w 5518298"/>
              <a:gd name="connsiteY13" fmla="*/ 489098 h 1233377"/>
              <a:gd name="connsiteX14" fmla="*/ 4880344 w 5518298"/>
              <a:gd name="connsiteY14" fmla="*/ 584791 h 1233377"/>
              <a:gd name="connsiteX15" fmla="*/ 4880344 w 5518298"/>
              <a:gd name="connsiteY15" fmla="*/ 584791 h 1233377"/>
              <a:gd name="connsiteX16" fmla="*/ 5220586 w 5518298"/>
              <a:gd name="connsiteY16" fmla="*/ 627321 h 1233377"/>
              <a:gd name="connsiteX17" fmla="*/ 5326911 w 5518298"/>
              <a:gd name="connsiteY17" fmla="*/ 691116 h 1233377"/>
              <a:gd name="connsiteX18" fmla="*/ 5454502 w 5518298"/>
              <a:gd name="connsiteY18" fmla="*/ 882502 h 1233377"/>
              <a:gd name="connsiteX19" fmla="*/ 5497032 w 5518298"/>
              <a:gd name="connsiteY19" fmla="*/ 1010093 h 1233377"/>
              <a:gd name="connsiteX20" fmla="*/ 5518298 w 5518298"/>
              <a:gd name="connsiteY20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8298" h="1233377">
                <a:moveTo>
                  <a:pt x="0" y="42530"/>
                </a:moveTo>
                <a:lnTo>
                  <a:pt x="457200" y="0"/>
                </a:lnTo>
                <a:lnTo>
                  <a:pt x="1041991" y="106326"/>
                </a:lnTo>
                <a:lnTo>
                  <a:pt x="1307804" y="180753"/>
                </a:lnTo>
                <a:lnTo>
                  <a:pt x="1552353" y="287079"/>
                </a:lnTo>
                <a:lnTo>
                  <a:pt x="1998921" y="393405"/>
                </a:lnTo>
                <a:lnTo>
                  <a:pt x="2785730" y="404037"/>
                </a:lnTo>
                <a:lnTo>
                  <a:pt x="3168502" y="404037"/>
                </a:lnTo>
                <a:lnTo>
                  <a:pt x="3487479" y="467833"/>
                </a:lnTo>
                <a:lnTo>
                  <a:pt x="3880884" y="404037"/>
                </a:lnTo>
                <a:lnTo>
                  <a:pt x="4189228" y="435935"/>
                </a:lnTo>
                <a:lnTo>
                  <a:pt x="4284921" y="520995"/>
                </a:lnTo>
                <a:lnTo>
                  <a:pt x="4593265" y="446567"/>
                </a:lnTo>
                <a:lnTo>
                  <a:pt x="4837814" y="489098"/>
                </a:lnTo>
                <a:lnTo>
                  <a:pt x="4880344" y="584791"/>
                </a:lnTo>
                <a:lnTo>
                  <a:pt x="4880344" y="584791"/>
                </a:lnTo>
                <a:lnTo>
                  <a:pt x="5220586" y="627321"/>
                </a:lnTo>
                <a:lnTo>
                  <a:pt x="5326911" y="691116"/>
                </a:lnTo>
                <a:lnTo>
                  <a:pt x="5454502" y="882502"/>
                </a:lnTo>
                <a:lnTo>
                  <a:pt x="5497032" y="1010093"/>
                </a:lnTo>
                <a:lnTo>
                  <a:pt x="5518298" y="123337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909D3-F8FB-D341-A73E-6839809D9B1D}"/>
              </a:ext>
            </a:extLst>
          </p:cNvPr>
          <p:cNvCxnSpPr>
            <a:cxnSpLocks/>
          </p:cNvCxnSpPr>
          <p:nvPr/>
        </p:nvCxnSpPr>
        <p:spPr>
          <a:xfrm>
            <a:off x="3040912" y="2137144"/>
            <a:ext cx="701748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B9B2D054-BA67-D246-BC96-A02CE4F52D7F}"/>
              </a:ext>
            </a:extLst>
          </p:cNvPr>
          <p:cNvSpPr/>
          <p:nvPr/>
        </p:nvSpPr>
        <p:spPr>
          <a:xfrm>
            <a:off x="2955851" y="2062718"/>
            <a:ext cx="903768" cy="882501"/>
          </a:xfrm>
          <a:custGeom>
            <a:avLst/>
            <a:gdLst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244549 w 903768"/>
              <a:gd name="connsiteY3" fmla="*/ 138224 h 882503"/>
              <a:gd name="connsiteX4" fmla="*/ 308344 w 903768"/>
              <a:gd name="connsiteY4" fmla="*/ 159489 h 882503"/>
              <a:gd name="connsiteX5" fmla="*/ 340242 w 903768"/>
              <a:gd name="connsiteY5" fmla="*/ 170121 h 882503"/>
              <a:gd name="connsiteX6" fmla="*/ 414670 w 903768"/>
              <a:gd name="connsiteY6" fmla="*/ 159489 h 882503"/>
              <a:gd name="connsiteX7" fmla="*/ 446568 w 903768"/>
              <a:gd name="connsiteY7" fmla="*/ 170121 h 882503"/>
              <a:gd name="connsiteX8" fmla="*/ 489098 w 903768"/>
              <a:gd name="connsiteY8" fmla="*/ 159489 h 882503"/>
              <a:gd name="connsiteX9" fmla="*/ 340242 w 903768"/>
              <a:gd name="connsiteY9" fmla="*/ 223284 h 882503"/>
              <a:gd name="connsiteX10" fmla="*/ 574158 w 903768"/>
              <a:gd name="connsiteY10" fmla="*/ 276447 h 882503"/>
              <a:gd name="connsiteX11" fmla="*/ 404037 w 903768"/>
              <a:gd name="connsiteY11" fmla="*/ 340242 h 882503"/>
              <a:gd name="connsiteX12" fmla="*/ 680484 w 903768"/>
              <a:gd name="connsiteY12" fmla="*/ 414670 h 882503"/>
              <a:gd name="connsiteX13" fmla="*/ 499730 w 903768"/>
              <a:gd name="connsiteY13" fmla="*/ 446568 h 882503"/>
              <a:gd name="connsiteX14" fmla="*/ 839972 w 903768"/>
              <a:gd name="connsiteY14" fmla="*/ 499731 h 882503"/>
              <a:gd name="connsiteX15" fmla="*/ 584791 w 903768"/>
              <a:gd name="connsiteY15" fmla="*/ 574158 h 882503"/>
              <a:gd name="connsiteX16" fmla="*/ 903768 w 903768"/>
              <a:gd name="connsiteY16" fmla="*/ 595424 h 882503"/>
              <a:gd name="connsiteX17" fmla="*/ 372140 w 903768"/>
              <a:gd name="connsiteY17" fmla="*/ 882503 h 882503"/>
              <a:gd name="connsiteX18" fmla="*/ 435935 w 903768"/>
              <a:gd name="connsiteY18" fmla="*/ 712382 h 882503"/>
              <a:gd name="connsiteX19" fmla="*/ 350875 w 903768"/>
              <a:gd name="connsiteY19" fmla="*/ 786810 h 882503"/>
              <a:gd name="connsiteX20" fmla="*/ 404037 w 903768"/>
              <a:gd name="connsiteY20" fmla="*/ 627321 h 882503"/>
              <a:gd name="connsiteX21" fmla="*/ 255182 w 903768"/>
              <a:gd name="connsiteY21" fmla="*/ 754912 h 882503"/>
              <a:gd name="connsiteX22" fmla="*/ 318977 w 903768"/>
              <a:gd name="connsiteY22" fmla="*/ 510363 h 882503"/>
              <a:gd name="connsiteX23" fmla="*/ 202019 w 903768"/>
              <a:gd name="connsiteY23" fmla="*/ 648586 h 882503"/>
              <a:gd name="connsiteX24" fmla="*/ 212651 w 903768"/>
              <a:gd name="connsiteY24" fmla="*/ 414670 h 882503"/>
              <a:gd name="connsiteX25" fmla="*/ 127591 w 903768"/>
              <a:gd name="connsiteY25" fmla="*/ 489098 h 882503"/>
              <a:gd name="connsiteX26" fmla="*/ 148856 w 903768"/>
              <a:gd name="connsiteY26" fmla="*/ 297712 h 882503"/>
              <a:gd name="connsiteX27" fmla="*/ 53163 w 903768"/>
              <a:gd name="connsiteY27" fmla="*/ 404037 h 882503"/>
              <a:gd name="connsiteX28" fmla="*/ 74428 w 903768"/>
              <a:gd name="connsiteY28" fmla="*/ 191386 h 882503"/>
              <a:gd name="connsiteX29" fmla="*/ 0 w 903768"/>
              <a:gd name="connsiteY29" fmla="*/ 265814 h 882503"/>
              <a:gd name="connsiteX30" fmla="*/ 53163 w 903768"/>
              <a:gd name="connsiteY30" fmla="*/ 0 h 882503"/>
              <a:gd name="connsiteX31" fmla="*/ 138223 w 903768"/>
              <a:gd name="connsiteY31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308344 w 903768"/>
              <a:gd name="connsiteY3" fmla="*/ 159489 h 882503"/>
              <a:gd name="connsiteX4" fmla="*/ 340242 w 903768"/>
              <a:gd name="connsiteY4" fmla="*/ 170121 h 882503"/>
              <a:gd name="connsiteX5" fmla="*/ 414670 w 903768"/>
              <a:gd name="connsiteY5" fmla="*/ 159489 h 882503"/>
              <a:gd name="connsiteX6" fmla="*/ 446568 w 903768"/>
              <a:gd name="connsiteY6" fmla="*/ 170121 h 882503"/>
              <a:gd name="connsiteX7" fmla="*/ 489098 w 903768"/>
              <a:gd name="connsiteY7" fmla="*/ 159489 h 882503"/>
              <a:gd name="connsiteX8" fmla="*/ 340242 w 903768"/>
              <a:gd name="connsiteY8" fmla="*/ 223284 h 882503"/>
              <a:gd name="connsiteX9" fmla="*/ 574158 w 903768"/>
              <a:gd name="connsiteY9" fmla="*/ 276447 h 882503"/>
              <a:gd name="connsiteX10" fmla="*/ 404037 w 903768"/>
              <a:gd name="connsiteY10" fmla="*/ 340242 h 882503"/>
              <a:gd name="connsiteX11" fmla="*/ 680484 w 903768"/>
              <a:gd name="connsiteY11" fmla="*/ 414670 h 882503"/>
              <a:gd name="connsiteX12" fmla="*/ 499730 w 903768"/>
              <a:gd name="connsiteY12" fmla="*/ 446568 h 882503"/>
              <a:gd name="connsiteX13" fmla="*/ 839972 w 903768"/>
              <a:gd name="connsiteY13" fmla="*/ 499731 h 882503"/>
              <a:gd name="connsiteX14" fmla="*/ 584791 w 903768"/>
              <a:gd name="connsiteY14" fmla="*/ 574158 h 882503"/>
              <a:gd name="connsiteX15" fmla="*/ 903768 w 903768"/>
              <a:gd name="connsiteY15" fmla="*/ 595424 h 882503"/>
              <a:gd name="connsiteX16" fmla="*/ 372140 w 903768"/>
              <a:gd name="connsiteY16" fmla="*/ 882503 h 882503"/>
              <a:gd name="connsiteX17" fmla="*/ 435935 w 903768"/>
              <a:gd name="connsiteY17" fmla="*/ 712382 h 882503"/>
              <a:gd name="connsiteX18" fmla="*/ 350875 w 903768"/>
              <a:gd name="connsiteY18" fmla="*/ 786810 h 882503"/>
              <a:gd name="connsiteX19" fmla="*/ 404037 w 903768"/>
              <a:gd name="connsiteY19" fmla="*/ 627321 h 882503"/>
              <a:gd name="connsiteX20" fmla="*/ 255182 w 903768"/>
              <a:gd name="connsiteY20" fmla="*/ 754912 h 882503"/>
              <a:gd name="connsiteX21" fmla="*/ 318977 w 903768"/>
              <a:gd name="connsiteY21" fmla="*/ 510363 h 882503"/>
              <a:gd name="connsiteX22" fmla="*/ 202019 w 903768"/>
              <a:gd name="connsiteY22" fmla="*/ 648586 h 882503"/>
              <a:gd name="connsiteX23" fmla="*/ 212651 w 903768"/>
              <a:gd name="connsiteY23" fmla="*/ 414670 h 882503"/>
              <a:gd name="connsiteX24" fmla="*/ 127591 w 903768"/>
              <a:gd name="connsiteY24" fmla="*/ 489098 h 882503"/>
              <a:gd name="connsiteX25" fmla="*/ 148856 w 903768"/>
              <a:gd name="connsiteY25" fmla="*/ 297712 h 882503"/>
              <a:gd name="connsiteX26" fmla="*/ 53163 w 903768"/>
              <a:gd name="connsiteY26" fmla="*/ 404037 h 882503"/>
              <a:gd name="connsiteX27" fmla="*/ 74428 w 903768"/>
              <a:gd name="connsiteY27" fmla="*/ 191386 h 882503"/>
              <a:gd name="connsiteX28" fmla="*/ 0 w 903768"/>
              <a:gd name="connsiteY28" fmla="*/ 265814 h 882503"/>
              <a:gd name="connsiteX29" fmla="*/ 53163 w 903768"/>
              <a:gd name="connsiteY29" fmla="*/ 0 h 882503"/>
              <a:gd name="connsiteX30" fmla="*/ 138223 w 903768"/>
              <a:gd name="connsiteY30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29" fmla="*/ 138223 w 903768"/>
              <a:gd name="connsiteY29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0" fmla="*/ 106326 w 903768"/>
              <a:gd name="connsiteY0" fmla="*/ 42531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276447 w 903768"/>
              <a:gd name="connsiteY0" fmla="*/ 0 h 903767"/>
              <a:gd name="connsiteX1" fmla="*/ 308344 w 903768"/>
              <a:gd name="connsiteY1" fmla="*/ 180753 h 903767"/>
              <a:gd name="connsiteX2" fmla="*/ 340242 w 903768"/>
              <a:gd name="connsiteY2" fmla="*/ 191385 h 903767"/>
              <a:gd name="connsiteX3" fmla="*/ 414670 w 903768"/>
              <a:gd name="connsiteY3" fmla="*/ 180753 h 903767"/>
              <a:gd name="connsiteX4" fmla="*/ 446568 w 903768"/>
              <a:gd name="connsiteY4" fmla="*/ 191385 h 903767"/>
              <a:gd name="connsiteX5" fmla="*/ 489098 w 903768"/>
              <a:gd name="connsiteY5" fmla="*/ 180753 h 903767"/>
              <a:gd name="connsiteX6" fmla="*/ 340242 w 903768"/>
              <a:gd name="connsiteY6" fmla="*/ 244548 h 903767"/>
              <a:gd name="connsiteX7" fmla="*/ 574158 w 903768"/>
              <a:gd name="connsiteY7" fmla="*/ 297711 h 903767"/>
              <a:gd name="connsiteX8" fmla="*/ 404037 w 903768"/>
              <a:gd name="connsiteY8" fmla="*/ 361506 h 903767"/>
              <a:gd name="connsiteX9" fmla="*/ 680484 w 903768"/>
              <a:gd name="connsiteY9" fmla="*/ 435934 h 903767"/>
              <a:gd name="connsiteX10" fmla="*/ 499730 w 903768"/>
              <a:gd name="connsiteY10" fmla="*/ 467832 h 903767"/>
              <a:gd name="connsiteX11" fmla="*/ 839972 w 903768"/>
              <a:gd name="connsiteY11" fmla="*/ 520995 h 903767"/>
              <a:gd name="connsiteX12" fmla="*/ 584791 w 903768"/>
              <a:gd name="connsiteY12" fmla="*/ 595422 h 903767"/>
              <a:gd name="connsiteX13" fmla="*/ 903768 w 903768"/>
              <a:gd name="connsiteY13" fmla="*/ 616688 h 903767"/>
              <a:gd name="connsiteX14" fmla="*/ 372140 w 903768"/>
              <a:gd name="connsiteY14" fmla="*/ 903767 h 903767"/>
              <a:gd name="connsiteX15" fmla="*/ 435935 w 903768"/>
              <a:gd name="connsiteY15" fmla="*/ 733646 h 903767"/>
              <a:gd name="connsiteX16" fmla="*/ 350875 w 903768"/>
              <a:gd name="connsiteY16" fmla="*/ 808074 h 903767"/>
              <a:gd name="connsiteX17" fmla="*/ 404037 w 903768"/>
              <a:gd name="connsiteY17" fmla="*/ 648585 h 903767"/>
              <a:gd name="connsiteX18" fmla="*/ 255182 w 903768"/>
              <a:gd name="connsiteY18" fmla="*/ 776176 h 903767"/>
              <a:gd name="connsiteX19" fmla="*/ 318977 w 903768"/>
              <a:gd name="connsiteY19" fmla="*/ 531627 h 903767"/>
              <a:gd name="connsiteX20" fmla="*/ 202019 w 903768"/>
              <a:gd name="connsiteY20" fmla="*/ 669850 h 903767"/>
              <a:gd name="connsiteX21" fmla="*/ 212651 w 903768"/>
              <a:gd name="connsiteY21" fmla="*/ 435934 h 903767"/>
              <a:gd name="connsiteX22" fmla="*/ 127591 w 903768"/>
              <a:gd name="connsiteY22" fmla="*/ 510362 h 903767"/>
              <a:gd name="connsiteX23" fmla="*/ 148856 w 903768"/>
              <a:gd name="connsiteY23" fmla="*/ 318976 h 903767"/>
              <a:gd name="connsiteX24" fmla="*/ 53163 w 903768"/>
              <a:gd name="connsiteY24" fmla="*/ 425301 h 903767"/>
              <a:gd name="connsiteX25" fmla="*/ 74428 w 903768"/>
              <a:gd name="connsiteY25" fmla="*/ 212650 h 903767"/>
              <a:gd name="connsiteX26" fmla="*/ 0 w 903768"/>
              <a:gd name="connsiteY26" fmla="*/ 287078 h 903767"/>
              <a:gd name="connsiteX27" fmla="*/ 53163 w 903768"/>
              <a:gd name="connsiteY27" fmla="*/ 21264 h 903767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510363 w 903768"/>
              <a:gd name="connsiteY3" fmla="*/ 21266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276447 w 903768"/>
              <a:gd name="connsiteY2" fmla="*/ 63795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2 h 882503"/>
              <a:gd name="connsiteX1" fmla="*/ 42530 w 903768"/>
              <a:gd name="connsiteY1" fmla="*/ 10633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38355 w 903768"/>
              <a:gd name="connsiteY24" fmla="*/ 11104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79077 w 903768"/>
              <a:gd name="connsiteY24" fmla="*/ 62932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42057 w 903768"/>
              <a:gd name="connsiteY24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80754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6964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3768" h="882501">
                <a:moveTo>
                  <a:pt x="53163" y="0"/>
                </a:moveTo>
                <a:cubicBezTo>
                  <a:pt x="63795" y="60251"/>
                  <a:pt x="21430" y="-977"/>
                  <a:pt x="42530" y="10631"/>
                </a:cubicBezTo>
                <a:cubicBezTo>
                  <a:pt x="63630" y="22239"/>
                  <a:pt x="112424" y="43067"/>
                  <a:pt x="179764" y="69648"/>
                </a:cubicBezTo>
                <a:cubicBezTo>
                  <a:pt x="247104" y="96229"/>
                  <a:pt x="374164" y="111194"/>
                  <a:pt x="391038" y="129396"/>
                </a:cubicBezTo>
                <a:cubicBezTo>
                  <a:pt x="407912" y="147598"/>
                  <a:pt x="259744" y="161137"/>
                  <a:pt x="281009" y="178858"/>
                </a:cubicBezTo>
                <a:lnTo>
                  <a:pt x="574158" y="276445"/>
                </a:lnTo>
                <a:lnTo>
                  <a:pt x="404037" y="340240"/>
                </a:lnTo>
                <a:lnTo>
                  <a:pt x="680484" y="414668"/>
                </a:lnTo>
                <a:lnTo>
                  <a:pt x="499730" y="446566"/>
                </a:lnTo>
                <a:lnTo>
                  <a:pt x="839972" y="499729"/>
                </a:lnTo>
                <a:lnTo>
                  <a:pt x="584791" y="574156"/>
                </a:lnTo>
                <a:lnTo>
                  <a:pt x="903768" y="595422"/>
                </a:lnTo>
                <a:lnTo>
                  <a:pt x="372140" y="882501"/>
                </a:lnTo>
                <a:lnTo>
                  <a:pt x="435935" y="712380"/>
                </a:lnTo>
                <a:lnTo>
                  <a:pt x="350875" y="786808"/>
                </a:lnTo>
                <a:lnTo>
                  <a:pt x="404037" y="627319"/>
                </a:lnTo>
                <a:lnTo>
                  <a:pt x="255182" y="754910"/>
                </a:lnTo>
                <a:lnTo>
                  <a:pt x="318977" y="510361"/>
                </a:lnTo>
                <a:lnTo>
                  <a:pt x="202019" y="648584"/>
                </a:lnTo>
                <a:lnTo>
                  <a:pt x="212651" y="414668"/>
                </a:lnTo>
                <a:lnTo>
                  <a:pt x="127591" y="489096"/>
                </a:lnTo>
                <a:lnTo>
                  <a:pt x="148856" y="297710"/>
                </a:lnTo>
                <a:lnTo>
                  <a:pt x="53163" y="404035"/>
                </a:lnTo>
                <a:lnTo>
                  <a:pt x="74428" y="191384"/>
                </a:lnTo>
                <a:lnTo>
                  <a:pt x="0" y="265812"/>
                </a:lnTo>
                <a:lnTo>
                  <a:pt x="42057" y="370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1519</TotalTime>
  <Words>40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83</cp:revision>
  <cp:lastPrinted>2020-01-30T21:17:46Z</cp:lastPrinted>
  <dcterms:created xsi:type="dcterms:W3CDTF">2019-12-06T02:24:42Z</dcterms:created>
  <dcterms:modified xsi:type="dcterms:W3CDTF">2020-07-23T15:28:42Z</dcterms:modified>
</cp:coreProperties>
</file>