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ps.prenhall.com/esm_tarbuck_earth_8/19/5076/1299583.cw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873629" y="339606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Creep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190535-3AEA-DE43-98CE-030E6E8E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" t="28372" r="24363" b="17520"/>
          <a:stretch/>
        </p:blipFill>
        <p:spPr>
          <a:xfrm>
            <a:off x="191383" y="1220180"/>
            <a:ext cx="7832144" cy="4712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329606" y="2147780"/>
            <a:ext cx="297712" cy="3540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177063-21ED-9847-B8EC-BF145E8463D8}"/>
              </a:ext>
            </a:extLst>
          </p:cNvPr>
          <p:cNvCxnSpPr/>
          <p:nvPr/>
        </p:nvCxnSpPr>
        <p:spPr>
          <a:xfrm>
            <a:off x="616685" y="2381696"/>
            <a:ext cx="0" cy="31791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3AE2E-36E7-5843-92F1-6F737EA63389}"/>
              </a:ext>
            </a:extLst>
          </p:cNvPr>
          <p:cNvSpPr txBox="1"/>
          <p:nvPr/>
        </p:nvSpPr>
        <p:spPr>
          <a:xfrm>
            <a:off x="4774015" y="133970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tree with curved trunk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5AB66D-8421-4D46-B29B-B8745673052F}"/>
              </a:ext>
            </a:extLst>
          </p:cNvPr>
          <p:cNvSpPr txBox="1"/>
          <p:nvPr/>
        </p:nvSpPr>
        <p:spPr>
          <a:xfrm>
            <a:off x="6712684" y="343786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leaning retaining wall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7D070-F0FD-C441-BD9B-5892F7B20B6A}"/>
              </a:ext>
            </a:extLst>
          </p:cNvPr>
          <p:cNvSpPr txBox="1"/>
          <p:nvPr/>
        </p:nvSpPr>
        <p:spPr>
          <a:xfrm>
            <a:off x="1803987" y="4408969"/>
            <a:ext cx="1685077" cy="3692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bedrock layers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6E533-4A9B-1049-B376-3BC0527F8C39}"/>
              </a:ext>
            </a:extLst>
          </p:cNvPr>
          <p:cNvSpPr txBox="1"/>
          <p:nvPr/>
        </p:nvSpPr>
        <p:spPr>
          <a:xfrm>
            <a:off x="1034899" y="1524003"/>
            <a:ext cx="205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leaning and topped gravestones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26F8-D894-594B-B9D4-DF2A13F43AC9}"/>
              </a:ext>
            </a:extLst>
          </p:cNvPr>
          <p:cNvSpPr txBox="1"/>
          <p:nvPr/>
        </p:nvSpPr>
        <p:spPr>
          <a:xfrm>
            <a:off x="5295015" y="2647510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zone of creep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9791-5510-8C46-B294-BE5F504CCDCA}"/>
              </a:ext>
            </a:extLst>
          </p:cNvPr>
          <p:cNvCxnSpPr>
            <a:cxnSpLocks/>
          </p:cNvCxnSpPr>
          <p:nvPr/>
        </p:nvCxnSpPr>
        <p:spPr>
          <a:xfrm flipV="1">
            <a:off x="4720856" y="2931506"/>
            <a:ext cx="574158" cy="577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68923-E87A-B24A-B62F-C0A5F19911FB}"/>
              </a:ext>
            </a:extLst>
          </p:cNvPr>
          <p:cNvSpPr/>
          <p:nvPr/>
        </p:nvSpPr>
        <p:spPr>
          <a:xfrm>
            <a:off x="3604438" y="6521826"/>
            <a:ext cx="55395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https://wps.prenhall.com/esm_tarbuck_earth_8/19/5076/1299583.cw/index.html 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4399E7-8F0F-4F4D-95D2-64805EF11E3B}"/>
              </a:ext>
            </a:extLst>
          </p:cNvPr>
          <p:cNvSpPr/>
          <p:nvPr/>
        </p:nvSpPr>
        <p:spPr>
          <a:xfrm rot="715405">
            <a:off x="1318437" y="2658140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A4D4FB8-ACF9-4048-87F2-947FF72B07C9}"/>
              </a:ext>
            </a:extLst>
          </p:cNvPr>
          <p:cNvSpPr/>
          <p:nvPr/>
        </p:nvSpPr>
        <p:spPr>
          <a:xfrm rot="1173132">
            <a:off x="4788194" y="3512286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BD627F-50E0-1A4F-AAAA-2FA45A0A1496}"/>
              </a:ext>
            </a:extLst>
          </p:cNvPr>
          <p:cNvSpPr/>
          <p:nvPr/>
        </p:nvSpPr>
        <p:spPr>
          <a:xfrm rot="1133820">
            <a:off x="2842437" y="2970028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820466" y="382137"/>
            <a:ext cx="3381153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⠠⠉⠗⠑⠑⠏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190535-3AEA-DE43-98CE-030E6E8E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" t="28372" r="24363" b="17520"/>
          <a:stretch/>
        </p:blipFill>
        <p:spPr>
          <a:xfrm>
            <a:off x="191383" y="1220180"/>
            <a:ext cx="7832144" cy="4712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329606" y="2147780"/>
            <a:ext cx="297712" cy="3540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177063-21ED-9847-B8EC-BF145E8463D8}"/>
              </a:ext>
            </a:extLst>
          </p:cNvPr>
          <p:cNvCxnSpPr/>
          <p:nvPr/>
        </p:nvCxnSpPr>
        <p:spPr>
          <a:xfrm>
            <a:off x="616685" y="2381696"/>
            <a:ext cx="0" cy="31791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3AE2E-36E7-5843-92F1-6F737EA63389}"/>
              </a:ext>
            </a:extLst>
          </p:cNvPr>
          <p:cNvSpPr txBox="1"/>
          <p:nvPr/>
        </p:nvSpPr>
        <p:spPr>
          <a:xfrm>
            <a:off x="4699587" y="1244012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⠞⠗⠑⠑⠀⠾⠀⠉⠥⠗⠧⠫⠀⠞⠗⠥⠝⠅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5AB66D-8421-4D46-B29B-B8745673052F}"/>
              </a:ext>
            </a:extLst>
          </p:cNvPr>
          <p:cNvSpPr txBox="1"/>
          <p:nvPr/>
        </p:nvSpPr>
        <p:spPr>
          <a:xfrm>
            <a:off x="6563826" y="3257110"/>
            <a:ext cx="3026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⠇⠂⠝⠬⠀⠗⠑⠞⠁⠔⠬⠀⠺⠁⠇⠇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7D070-F0FD-C441-BD9B-5892F7B20B6A}"/>
              </a:ext>
            </a:extLst>
          </p:cNvPr>
          <p:cNvSpPr txBox="1"/>
          <p:nvPr/>
        </p:nvSpPr>
        <p:spPr>
          <a:xfrm>
            <a:off x="1336155" y="4398337"/>
            <a:ext cx="28584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⠃⠫⠗⠕⠉⠅⠀⠇⠁⠽⠻⠎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6E533-4A9B-1049-B376-3BC0527F8C39}"/>
              </a:ext>
            </a:extLst>
          </p:cNvPr>
          <p:cNvSpPr txBox="1"/>
          <p:nvPr/>
        </p:nvSpPr>
        <p:spPr>
          <a:xfrm>
            <a:off x="758453" y="1300719"/>
            <a:ext cx="310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⠇⠂⠝⠬⠀⠯⠀⠞⠕⠏⠏⠇⠫⠀⠛⠗⠁⠧⠑⠌⠐⠕⠎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26F8-D894-594B-B9D4-DF2A13F43AC9}"/>
              </a:ext>
            </a:extLst>
          </p:cNvPr>
          <p:cNvSpPr txBox="1"/>
          <p:nvPr/>
        </p:nvSpPr>
        <p:spPr>
          <a:xfrm>
            <a:off x="5295014" y="270067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⠵⠐⠕⠀⠷⠀⠉⠗⠑⠑⠏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B3255-92CA-3C4D-92E6-A4130CDC623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20856" y="2931506"/>
            <a:ext cx="574158" cy="577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5B5087B7-01FF-5340-9684-0859B60A133A}"/>
              </a:ext>
            </a:extLst>
          </p:cNvPr>
          <p:cNvSpPr/>
          <p:nvPr/>
        </p:nvSpPr>
        <p:spPr>
          <a:xfrm rot="715405">
            <a:off x="1318437" y="2658140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4A4B0DA-2DB2-9F43-8AD8-47FE0548627C}"/>
              </a:ext>
            </a:extLst>
          </p:cNvPr>
          <p:cNvSpPr/>
          <p:nvPr/>
        </p:nvSpPr>
        <p:spPr>
          <a:xfrm rot="1173132">
            <a:off x="4788194" y="3512286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7A2B62-44FA-C443-BDDF-F8376E6921CC}"/>
              </a:ext>
            </a:extLst>
          </p:cNvPr>
          <p:cNvSpPr/>
          <p:nvPr/>
        </p:nvSpPr>
        <p:spPr>
          <a:xfrm rot="1133820">
            <a:off x="2842437" y="2970028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190535-3AEA-DE43-98CE-030E6E8E1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" t="28372" r="24363" b="17520"/>
          <a:stretch/>
        </p:blipFill>
        <p:spPr>
          <a:xfrm>
            <a:off x="542257" y="1113855"/>
            <a:ext cx="7832144" cy="4712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0CA9D-2AE6-8D4D-875C-85E54E5C75DE}"/>
              </a:ext>
            </a:extLst>
          </p:cNvPr>
          <p:cNvSpPr/>
          <p:nvPr/>
        </p:nvSpPr>
        <p:spPr>
          <a:xfrm>
            <a:off x="680480" y="2041455"/>
            <a:ext cx="297712" cy="3540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177063-21ED-9847-B8EC-BF145E8463D8}"/>
              </a:ext>
            </a:extLst>
          </p:cNvPr>
          <p:cNvCxnSpPr/>
          <p:nvPr/>
        </p:nvCxnSpPr>
        <p:spPr>
          <a:xfrm>
            <a:off x="967559" y="2275371"/>
            <a:ext cx="0" cy="31791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5B5087B7-01FF-5340-9684-0859B60A133A}"/>
              </a:ext>
            </a:extLst>
          </p:cNvPr>
          <p:cNvSpPr/>
          <p:nvPr/>
        </p:nvSpPr>
        <p:spPr>
          <a:xfrm rot="715405">
            <a:off x="1669311" y="2551815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4A4B0DA-2DB2-9F43-8AD8-47FE0548627C}"/>
              </a:ext>
            </a:extLst>
          </p:cNvPr>
          <p:cNvSpPr/>
          <p:nvPr/>
        </p:nvSpPr>
        <p:spPr>
          <a:xfrm rot="1173132">
            <a:off x="5139068" y="3405961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7A2B62-44FA-C443-BDDF-F8376E6921CC}"/>
              </a:ext>
            </a:extLst>
          </p:cNvPr>
          <p:cNvSpPr/>
          <p:nvPr/>
        </p:nvSpPr>
        <p:spPr>
          <a:xfrm rot="1133820">
            <a:off x="3193311" y="2863703"/>
            <a:ext cx="648586" cy="2764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1399</TotalTime>
  <Words>49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80</cp:revision>
  <cp:lastPrinted>2020-01-30T21:17:46Z</cp:lastPrinted>
  <dcterms:created xsi:type="dcterms:W3CDTF">2019-12-06T02:24:42Z</dcterms:created>
  <dcterms:modified xsi:type="dcterms:W3CDTF">2020-07-23T15:30:46Z</dcterms:modified>
</cp:coreProperties>
</file>