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872DC7-F009-0544-987C-957DBD0F183A}"/>
              </a:ext>
            </a:extLst>
          </p:cNvPr>
          <p:cNvSpPr txBox="1"/>
          <p:nvPr/>
        </p:nvSpPr>
        <p:spPr>
          <a:xfrm flipH="1">
            <a:off x="2586548" y="414034"/>
            <a:ext cx="433524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Oxbow Lake Formation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B6B3E7-5476-C644-98A9-2C6DF49A292E}"/>
              </a:ext>
            </a:extLst>
          </p:cNvPr>
          <p:cNvGrpSpPr/>
          <p:nvPr/>
        </p:nvGrpSpPr>
        <p:grpSpPr>
          <a:xfrm>
            <a:off x="601318" y="1664336"/>
            <a:ext cx="7186649" cy="4335974"/>
            <a:chOff x="1483822" y="1175238"/>
            <a:chExt cx="7186649" cy="4335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AE352FE-0808-7D4C-94A5-72A52EEDA665}"/>
                </a:ext>
              </a:extLst>
            </p:cNvPr>
            <p:cNvSpPr/>
            <p:nvPr/>
          </p:nvSpPr>
          <p:spPr>
            <a:xfrm>
              <a:off x="1483822" y="1249668"/>
              <a:ext cx="1128600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057" h="4731488">
                  <a:moveTo>
                    <a:pt x="419813" y="0"/>
                  </a:moveTo>
                  <a:cubicBezTo>
                    <a:pt x="506645" y="198474"/>
                    <a:pt x="811447" y="418213"/>
                    <a:pt x="898279" y="606055"/>
                  </a:cubicBezTo>
                  <a:cubicBezTo>
                    <a:pt x="985112" y="793897"/>
                    <a:pt x="997515" y="940981"/>
                    <a:pt x="940808" y="1127051"/>
                  </a:cubicBezTo>
                  <a:cubicBezTo>
                    <a:pt x="884101" y="1313121"/>
                    <a:pt x="685626" y="1552353"/>
                    <a:pt x="558036" y="1722474"/>
                  </a:cubicBezTo>
                  <a:cubicBezTo>
                    <a:pt x="430446" y="1892595"/>
                    <a:pt x="267414" y="2002464"/>
                    <a:pt x="175265" y="2147776"/>
                  </a:cubicBezTo>
                  <a:cubicBezTo>
                    <a:pt x="83116" y="2293088"/>
                    <a:pt x="-24982" y="2438400"/>
                    <a:pt x="5144" y="2594344"/>
                  </a:cubicBezTo>
                  <a:cubicBezTo>
                    <a:pt x="35270" y="2750288"/>
                    <a:pt x="246149" y="2961168"/>
                    <a:pt x="356019" y="3083442"/>
                  </a:cubicBezTo>
                  <a:cubicBezTo>
                    <a:pt x="465889" y="3205716"/>
                    <a:pt x="533227" y="3228753"/>
                    <a:pt x="664362" y="3327990"/>
                  </a:cubicBezTo>
                  <a:cubicBezTo>
                    <a:pt x="795497" y="3427227"/>
                    <a:pt x="1048907" y="3538870"/>
                    <a:pt x="1142828" y="3678865"/>
                  </a:cubicBezTo>
                  <a:cubicBezTo>
                    <a:pt x="1236749" y="3818860"/>
                    <a:pt x="1286366" y="4026195"/>
                    <a:pt x="1227887" y="4167962"/>
                  </a:cubicBezTo>
                  <a:cubicBezTo>
                    <a:pt x="1169408" y="4309729"/>
                    <a:pt x="910682" y="4435548"/>
                    <a:pt x="791952" y="4529469"/>
                  </a:cubicBezTo>
                  <a:cubicBezTo>
                    <a:pt x="673222" y="4623390"/>
                    <a:pt x="553606" y="4668578"/>
                    <a:pt x="515506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8DF1337-CAAB-F64A-B770-95D62703E0D8}"/>
                </a:ext>
              </a:extLst>
            </p:cNvPr>
            <p:cNvSpPr/>
            <p:nvPr/>
          </p:nvSpPr>
          <p:spPr>
            <a:xfrm>
              <a:off x="2941636" y="1242579"/>
              <a:ext cx="1583742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8390" h="4731488">
                  <a:moveTo>
                    <a:pt x="695679" y="0"/>
                  </a:moveTo>
                  <a:cubicBezTo>
                    <a:pt x="782511" y="198474"/>
                    <a:pt x="881751" y="687572"/>
                    <a:pt x="1046555" y="839972"/>
                  </a:cubicBezTo>
                  <a:cubicBezTo>
                    <a:pt x="1211359" y="992372"/>
                    <a:pt x="1578181" y="813391"/>
                    <a:pt x="1684506" y="914400"/>
                  </a:cubicBezTo>
                  <a:cubicBezTo>
                    <a:pt x="1790831" y="1015409"/>
                    <a:pt x="1774883" y="1277679"/>
                    <a:pt x="1684507" y="1446027"/>
                  </a:cubicBezTo>
                  <a:cubicBezTo>
                    <a:pt x="1594131" y="1614375"/>
                    <a:pt x="1367303" y="1869556"/>
                    <a:pt x="1142247" y="1924491"/>
                  </a:cubicBezTo>
                  <a:cubicBezTo>
                    <a:pt x="917191" y="1979426"/>
                    <a:pt x="523195" y="1707707"/>
                    <a:pt x="334172" y="1775637"/>
                  </a:cubicBezTo>
                  <a:cubicBezTo>
                    <a:pt x="145149" y="1843567"/>
                    <a:pt x="-41510" y="2114106"/>
                    <a:pt x="8109" y="2332073"/>
                  </a:cubicBezTo>
                  <a:cubicBezTo>
                    <a:pt x="57728" y="2550041"/>
                    <a:pt x="253248" y="2890874"/>
                    <a:pt x="429866" y="2945218"/>
                  </a:cubicBezTo>
                  <a:cubicBezTo>
                    <a:pt x="606484" y="2999562"/>
                    <a:pt x="883520" y="2638646"/>
                    <a:pt x="1067818" y="2658139"/>
                  </a:cubicBezTo>
                  <a:cubicBezTo>
                    <a:pt x="1252116" y="2677632"/>
                    <a:pt x="1478945" y="2851298"/>
                    <a:pt x="1535652" y="3062177"/>
                  </a:cubicBezTo>
                  <a:cubicBezTo>
                    <a:pt x="1592359" y="3273056"/>
                    <a:pt x="1569321" y="3811772"/>
                    <a:pt x="1408060" y="3923414"/>
                  </a:cubicBezTo>
                  <a:cubicBezTo>
                    <a:pt x="1246799" y="4035056"/>
                    <a:pt x="670869" y="3597348"/>
                    <a:pt x="568088" y="3732027"/>
                  </a:cubicBezTo>
                  <a:cubicBezTo>
                    <a:pt x="465307" y="3866706"/>
                    <a:pt x="829472" y="4668578"/>
                    <a:pt x="791372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2502408-B33B-A647-89C1-F63767165AB3}"/>
                </a:ext>
              </a:extLst>
            </p:cNvPr>
            <p:cNvSpPr/>
            <p:nvPr/>
          </p:nvSpPr>
          <p:spPr>
            <a:xfrm>
              <a:off x="4937960" y="1203592"/>
              <a:ext cx="176358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817346 w 1958064"/>
                <a:gd name="connsiteY12" fmla="*/ 3593803 h 4731488"/>
                <a:gd name="connsiteX13" fmla="*/ 976835 w 1958064"/>
                <a:gd name="connsiteY13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8064" h="4731488">
                  <a:moveTo>
                    <a:pt x="881142" y="0"/>
                  </a:moveTo>
                  <a:cubicBezTo>
                    <a:pt x="967974" y="198474"/>
                    <a:pt x="854563" y="995917"/>
                    <a:pt x="1019367" y="1148317"/>
                  </a:cubicBezTo>
                  <a:cubicBezTo>
                    <a:pt x="1184171" y="1300717"/>
                    <a:pt x="1728202" y="864782"/>
                    <a:pt x="1869969" y="914400"/>
                  </a:cubicBezTo>
                  <a:cubicBezTo>
                    <a:pt x="2011736" y="964018"/>
                    <a:pt x="1960346" y="1277679"/>
                    <a:pt x="1869970" y="1446027"/>
                  </a:cubicBezTo>
                  <a:cubicBezTo>
                    <a:pt x="1779594" y="1614375"/>
                    <a:pt x="1501375" y="1935123"/>
                    <a:pt x="1327710" y="1924491"/>
                  </a:cubicBezTo>
                  <a:cubicBezTo>
                    <a:pt x="1154045" y="1913859"/>
                    <a:pt x="1043583" y="1392274"/>
                    <a:pt x="827979" y="1382232"/>
                  </a:cubicBezTo>
                  <a:cubicBezTo>
                    <a:pt x="612375" y="1372190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44151" y="3834810"/>
                    <a:pt x="1593523" y="3923414"/>
                  </a:cubicBezTo>
                  <a:cubicBezTo>
                    <a:pt x="1442895" y="4012018"/>
                    <a:pt x="920127" y="3459124"/>
                    <a:pt x="817346" y="3593803"/>
                  </a:cubicBezTo>
                  <a:cubicBezTo>
                    <a:pt x="714565" y="3728482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5E4F6C9-645C-1F4A-9DBE-C47B9907E014}"/>
                </a:ext>
              </a:extLst>
            </p:cNvPr>
            <p:cNvSpPr/>
            <p:nvPr/>
          </p:nvSpPr>
          <p:spPr>
            <a:xfrm>
              <a:off x="7094727" y="1175238"/>
              <a:ext cx="157574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88557"/>
                <a:gd name="connsiteY0" fmla="*/ 0 h 4731488"/>
                <a:gd name="connsiteX1" fmla="*/ 1019367 w 1988557"/>
                <a:gd name="connsiteY1" fmla="*/ 1148317 h 4731488"/>
                <a:gd name="connsiteX2" fmla="*/ 1869969 w 1988557"/>
                <a:gd name="connsiteY2" fmla="*/ 914400 h 4731488"/>
                <a:gd name="connsiteX3" fmla="*/ 1869970 w 1988557"/>
                <a:gd name="connsiteY3" fmla="*/ 1446027 h 4731488"/>
                <a:gd name="connsiteX4" fmla="*/ 827979 w 1988557"/>
                <a:gd name="connsiteY4" fmla="*/ 1382232 h 4731488"/>
                <a:gd name="connsiteX5" fmla="*/ 34084 w 1988557"/>
                <a:gd name="connsiteY5" fmla="*/ 1864240 h 4731488"/>
                <a:gd name="connsiteX6" fmla="*/ 136862 w 1988557"/>
                <a:gd name="connsiteY6" fmla="*/ 2775096 h 4731488"/>
                <a:gd name="connsiteX7" fmla="*/ 711022 w 1988557"/>
                <a:gd name="connsiteY7" fmla="*/ 3274827 h 4731488"/>
                <a:gd name="connsiteX8" fmla="*/ 1253281 w 1988557"/>
                <a:gd name="connsiteY8" fmla="*/ 2658139 h 4731488"/>
                <a:gd name="connsiteX9" fmla="*/ 1721115 w 1988557"/>
                <a:gd name="connsiteY9" fmla="*/ 3062177 h 4731488"/>
                <a:gd name="connsiteX10" fmla="*/ 1593523 w 1988557"/>
                <a:gd name="connsiteY10" fmla="*/ 3923414 h 4731488"/>
                <a:gd name="connsiteX11" fmla="*/ 742918 w 1988557"/>
                <a:gd name="connsiteY11" fmla="*/ 3476845 h 4731488"/>
                <a:gd name="connsiteX12" fmla="*/ 976835 w 1988557"/>
                <a:gd name="connsiteY12" fmla="*/ 4731488 h 4731488"/>
                <a:gd name="connsiteX0" fmla="*/ 881142 w 1870999"/>
                <a:gd name="connsiteY0" fmla="*/ 0 h 4731488"/>
                <a:gd name="connsiteX1" fmla="*/ 1019367 w 1870999"/>
                <a:gd name="connsiteY1" fmla="*/ 1148317 h 4731488"/>
                <a:gd name="connsiteX2" fmla="*/ 1869969 w 1870999"/>
                <a:gd name="connsiteY2" fmla="*/ 914400 h 4731488"/>
                <a:gd name="connsiteX3" fmla="*/ 827979 w 1870999"/>
                <a:gd name="connsiteY3" fmla="*/ 1382232 h 4731488"/>
                <a:gd name="connsiteX4" fmla="*/ 34084 w 1870999"/>
                <a:gd name="connsiteY4" fmla="*/ 1864240 h 4731488"/>
                <a:gd name="connsiteX5" fmla="*/ 136862 w 1870999"/>
                <a:gd name="connsiteY5" fmla="*/ 2775096 h 4731488"/>
                <a:gd name="connsiteX6" fmla="*/ 711022 w 1870999"/>
                <a:gd name="connsiteY6" fmla="*/ 3274827 h 4731488"/>
                <a:gd name="connsiteX7" fmla="*/ 1253281 w 1870999"/>
                <a:gd name="connsiteY7" fmla="*/ 2658139 h 4731488"/>
                <a:gd name="connsiteX8" fmla="*/ 1721115 w 1870999"/>
                <a:gd name="connsiteY8" fmla="*/ 3062177 h 4731488"/>
                <a:gd name="connsiteX9" fmla="*/ 1593523 w 1870999"/>
                <a:gd name="connsiteY9" fmla="*/ 3923414 h 4731488"/>
                <a:gd name="connsiteX10" fmla="*/ 742918 w 1870999"/>
                <a:gd name="connsiteY10" fmla="*/ 3476845 h 4731488"/>
                <a:gd name="connsiteX11" fmla="*/ 976835 w 1870999"/>
                <a:gd name="connsiteY11" fmla="*/ 4731488 h 4731488"/>
                <a:gd name="connsiteX0" fmla="*/ 881142 w 1749510"/>
                <a:gd name="connsiteY0" fmla="*/ 0 h 4731488"/>
                <a:gd name="connsiteX1" fmla="*/ 1019367 w 1749510"/>
                <a:gd name="connsiteY1" fmla="*/ 1148317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764183 w 1749510"/>
                <a:gd name="connsiteY2" fmla="*/ 1392865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9510" h="4731488">
                  <a:moveTo>
                    <a:pt x="881142" y="0"/>
                  </a:moveTo>
                  <a:cubicBezTo>
                    <a:pt x="967974" y="198474"/>
                    <a:pt x="1081390" y="650359"/>
                    <a:pt x="1061897" y="882503"/>
                  </a:cubicBezTo>
                  <a:cubicBezTo>
                    <a:pt x="1042404" y="1114647"/>
                    <a:pt x="935485" y="1229242"/>
                    <a:pt x="764183" y="1392865"/>
                  </a:cubicBezTo>
                  <a:cubicBezTo>
                    <a:pt x="592881" y="1556488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56556" y="3854303"/>
                    <a:pt x="1593523" y="3923414"/>
                  </a:cubicBezTo>
                  <a:cubicBezTo>
                    <a:pt x="1430490" y="3992525"/>
                    <a:pt x="845699" y="3342166"/>
                    <a:pt x="742918" y="3476845"/>
                  </a:cubicBezTo>
                  <a:cubicBezTo>
                    <a:pt x="640137" y="3611524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14E81C1-2445-4C4D-8155-CBD0BE4C81B5}"/>
              </a:ext>
            </a:extLst>
          </p:cNvPr>
          <p:cNvSpPr txBox="1"/>
          <p:nvPr/>
        </p:nvSpPr>
        <p:spPr>
          <a:xfrm>
            <a:off x="808073" y="1180214"/>
            <a:ext cx="3402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345383-EE26-CB42-AD0E-A512A35957FA}"/>
              </a:ext>
            </a:extLst>
          </p:cNvPr>
          <p:cNvSpPr txBox="1"/>
          <p:nvPr/>
        </p:nvSpPr>
        <p:spPr>
          <a:xfrm>
            <a:off x="7906161" y="2923954"/>
            <a:ext cx="897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oxbow lake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E7E301E-DA1E-0F4D-917F-1FC774E2DF90}"/>
              </a:ext>
            </a:extLst>
          </p:cNvPr>
          <p:cNvSpPr/>
          <p:nvPr/>
        </p:nvSpPr>
        <p:spPr>
          <a:xfrm>
            <a:off x="7060019" y="2532906"/>
            <a:ext cx="890587" cy="895437"/>
          </a:xfrm>
          <a:custGeom>
            <a:avLst/>
            <a:gdLst>
              <a:gd name="connsiteX0" fmla="*/ 233917 w 875422"/>
              <a:gd name="connsiteY0" fmla="*/ 211869 h 897011"/>
              <a:gd name="connsiteX1" fmla="*/ 446568 w 875422"/>
              <a:gd name="connsiteY1" fmla="*/ 116176 h 897011"/>
              <a:gd name="connsiteX2" fmla="*/ 669852 w 875422"/>
              <a:gd name="connsiteY2" fmla="*/ 31115 h 897011"/>
              <a:gd name="connsiteX3" fmla="*/ 861238 w 875422"/>
              <a:gd name="connsiteY3" fmla="*/ 20483 h 897011"/>
              <a:gd name="connsiteX4" fmla="*/ 850605 w 875422"/>
              <a:gd name="connsiteY4" fmla="*/ 296929 h 897011"/>
              <a:gd name="connsiteX5" fmla="*/ 765545 w 875422"/>
              <a:gd name="connsiteY5" fmla="*/ 594641 h 897011"/>
              <a:gd name="connsiteX6" fmla="*/ 584791 w 875422"/>
              <a:gd name="connsiteY6" fmla="*/ 754129 h 897011"/>
              <a:gd name="connsiteX7" fmla="*/ 404038 w 875422"/>
              <a:gd name="connsiteY7" fmla="*/ 881720 h 897011"/>
              <a:gd name="connsiteX8" fmla="*/ 276447 w 875422"/>
              <a:gd name="connsiteY8" fmla="*/ 881720 h 897011"/>
              <a:gd name="connsiteX9" fmla="*/ 180754 w 875422"/>
              <a:gd name="connsiteY9" fmla="*/ 764762 h 897011"/>
              <a:gd name="connsiteX10" fmla="*/ 116959 w 875422"/>
              <a:gd name="connsiteY10" fmla="*/ 658436 h 897011"/>
              <a:gd name="connsiteX11" fmla="*/ 0 w 875422"/>
              <a:gd name="connsiteY11" fmla="*/ 520213 h 897011"/>
              <a:gd name="connsiteX0" fmla="*/ 233917 w 874634"/>
              <a:gd name="connsiteY0" fmla="*/ 211869 h 897011"/>
              <a:gd name="connsiteX1" fmla="*/ 446568 w 874634"/>
              <a:gd name="connsiteY1" fmla="*/ 116176 h 897011"/>
              <a:gd name="connsiteX2" fmla="*/ 669852 w 874634"/>
              <a:gd name="connsiteY2" fmla="*/ 31115 h 897011"/>
              <a:gd name="connsiteX3" fmla="*/ 861238 w 874634"/>
              <a:gd name="connsiteY3" fmla="*/ 20483 h 897011"/>
              <a:gd name="connsiteX4" fmla="*/ 850605 w 874634"/>
              <a:gd name="connsiteY4" fmla="*/ 296929 h 897011"/>
              <a:gd name="connsiteX5" fmla="*/ 786810 w 874634"/>
              <a:gd name="connsiteY5" fmla="*/ 530846 h 897011"/>
              <a:gd name="connsiteX6" fmla="*/ 584791 w 874634"/>
              <a:gd name="connsiteY6" fmla="*/ 754129 h 897011"/>
              <a:gd name="connsiteX7" fmla="*/ 404038 w 874634"/>
              <a:gd name="connsiteY7" fmla="*/ 881720 h 897011"/>
              <a:gd name="connsiteX8" fmla="*/ 276447 w 874634"/>
              <a:gd name="connsiteY8" fmla="*/ 881720 h 897011"/>
              <a:gd name="connsiteX9" fmla="*/ 180754 w 874634"/>
              <a:gd name="connsiteY9" fmla="*/ 764762 h 897011"/>
              <a:gd name="connsiteX10" fmla="*/ 116959 w 874634"/>
              <a:gd name="connsiteY10" fmla="*/ 658436 h 897011"/>
              <a:gd name="connsiteX11" fmla="*/ 0 w 874634"/>
              <a:gd name="connsiteY11" fmla="*/ 520213 h 897011"/>
              <a:gd name="connsiteX0" fmla="*/ 233917 w 890587"/>
              <a:gd name="connsiteY0" fmla="*/ 210295 h 895437"/>
              <a:gd name="connsiteX1" fmla="*/ 446568 w 890587"/>
              <a:gd name="connsiteY1" fmla="*/ 114602 h 895437"/>
              <a:gd name="connsiteX2" fmla="*/ 669852 w 890587"/>
              <a:gd name="connsiteY2" fmla="*/ 29541 h 895437"/>
              <a:gd name="connsiteX3" fmla="*/ 861238 w 890587"/>
              <a:gd name="connsiteY3" fmla="*/ 18909 h 895437"/>
              <a:gd name="connsiteX4" fmla="*/ 882502 w 890587"/>
              <a:gd name="connsiteY4" fmla="*/ 274090 h 895437"/>
              <a:gd name="connsiteX5" fmla="*/ 786810 w 890587"/>
              <a:gd name="connsiteY5" fmla="*/ 529272 h 895437"/>
              <a:gd name="connsiteX6" fmla="*/ 584791 w 890587"/>
              <a:gd name="connsiteY6" fmla="*/ 752555 h 895437"/>
              <a:gd name="connsiteX7" fmla="*/ 404038 w 890587"/>
              <a:gd name="connsiteY7" fmla="*/ 880146 h 895437"/>
              <a:gd name="connsiteX8" fmla="*/ 276447 w 890587"/>
              <a:gd name="connsiteY8" fmla="*/ 880146 h 895437"/>
              <a:gd name="connsiteX9" fmla="*/ 180754 w 890587"/>
              <a:gd name="connsiteY9" fmla="*/ 763188 h 895437"/>
              <a:gd name="connsiteX10" fmla="*/ 116959 w 890587"/>
              <a:gd name="connsiteY10" fmla="*/ 656862 h 895437"/>
              <a:gd name="connsiteX11" fmla="*/ 0 w 890587"/>
              <a:gd name="connsiteY11" fmla="*/ 518639 h 8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0587" h="895437">
                <a:moveTo>
                  <a:pt x="233917" y="210295"/>
                </a:moveTo>
                <a:cubicBezTo>
                  <a:pt x="303914" y="177511"/>
                  <a:pt x="373912" y="144728"/>
                  <a:pt x="446568" y="114602"/>
                </a:cubicBezTo>
                <a:cubicBezTo>
                  <a:pt x="519224" y="84476"/>
                  <a:pt x="600740" y="45490"/>
                  <a:pt x="669852" y="29541"/>
                </a:cubicBezTo>
                <a:cubicBezTo>
                  <a:pt x="738964" y="13592"/>
                  <a:pt x="825796" y="-21849"/>
                  <a:pt x="861238" y="18909"/>
                </a:cubicBezTo>
                <a:cubicBezTo>
                  <a:pt x="896680" y="59667"/>
                  <a:pt x="894907" y="189030"/>
                  <a:pt x="882502" y="274090"/>
                </a:cubicBezTo>
                <a:cubicBezTo>
                  <a:pt x="870097" y="359150"/>
                  <a:pt x="836428" y="449528"/>
                  <a:pt x="786810" y="529272"/>
                </a:cubicBezTo>
                <a:cubicBezTo>
                  <a:pt x="737192" y="609016"/>
                  <a:pt x="648586" y="694076"/>
                  <a:pt x="584791" y="752555"/>
                </a:cubicBezTo>
                <a:cubicBezTo>
                  <a:pt x="520996" y="811034"/>
                  <a:pt x="455429" y="858881"/>
                  <a:pt x="404038" y="880146"/>
                </a:cubicBezTo>
                <a:cubicBezTo>
                  <a:pt x="352647" y="901411"/>
                  <a:pt x="313661" y="899639"/>
                  <a:pt x="276447" y="880146"/>
                </a:cubicBezTo>
                <a:cubicBezTo>
                  <a:pt x="239233" y="860653"/>
                  <a:pt x="207335" y="800402"/>
                  <a:pt x="180754" y="763188"/>
                </a:cubicBezTo>
                <a:cubicBezTo>
                  <a:pt x="154173" y="725974"/>
                  <a:pt x="147085" y="697620"/>
                  <a:pt x="116959" y="656862"/>
                </a:cubicBezTo>
                <a:cubicBezTo>
                  <a:pt x="86833" y="616104"/>
                  <a:pt x="43416" y="567371"/>
                  <a:pt x="0" y="518639"/>
                </a:cubicBezTo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2EB59-738A-3749-BE16-C3232ECAFEC9}"/>
              </a:ext>
            </a:extLst>
          </p:cNvPr>
          <p:cNvSpPr txBox="1"/>
          <p:nvPr/>
        </p:nvSpPr>
        <p:spPr>
          <a:xfrm>
            <a:off x="2534092" y="1180214"/>
            <a:ext cx="3402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EDBE1-02F6-6E43-B553-86A463AAE5EF}"/>
              </a:ext>
            </a:extLst>
          </p:cNvPr>
          <p:cNvSpPr txBox="1"/>
          <p:nvPr/>
        </p:nvSpPr>
        <p:spPr>
          <a:xfrm>
            <a:off x="4703133" y="1180214"/>
            <a:ext cx="3402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6C8DE-B917-6642-AB2C-3059891B6D1C}"/>
              </a:ext>
            </a:extLst>
          </p:cNvPr>
          <p:cNvSpPr txBox="1"/>
          <p:nvPr/>
        </p:nvSpPr>
        <p:spPr>
          <a:xfrm>
            <a:off x="6840277" y="1180214"/>
            <a:ext cx="3402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448325" y="371504"/>
            <a:ext cx="4335247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⠠⠕⠭⠃⠪⠀⠠⠇⠁⠅⠑⠀⠠⠿⠍⠁⠰⠝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573BF-91F7-6144-B2A2-31A3C04F7799}"/>
              </a:ext>
            </a:extLst>
          </p:cNvPr>
          <p:cNvGrpSpPr/>
          <p:nvPr/>
        </p:nvGrpSpPr>
        <p:grpSpPr>
          <a:xfrm>
            <a:off x="601318" y="1664336"/>
            <a:ext cx="7186649" cy="4335974"/>
            <a:chOff x="1483822" y="1175238"/>
            <a:chExt cx="7186649" cy="4335974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CF82F13-5627-DF41-9CFD-7A5D6C2803AF}"/>
                </a:ext>
              </a:extLst>
            </p:cNvPr>
            <p:cNvSpPr/>
            <p:nvPr/>
          </p:nvSpPr>
          <p:spPr>
            <a:xfrm>
              <a:off x="1483822" y="1249668"/>
              <a:ext cx="1128600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057" h="4731488">
                  <a:moveTo>
                    <a:pt x="419813" y="0"/>
                  </a:moveTo>
                  <a:cubicBezTo>
                    <a:pt x="506645" y="198474"/>
                    <a:pt x="811447" y="418213"/>
                    <a:pt x="898279" y="606055"/>
                  </a:cubicBezTo>
                  <a:cubicBezTo>
                    <a:pt x="985112" y="793897"/>
                    <a:pt x="997515" y="940981"/>
                    <a:pt x="940808" y="1127051"/>
                  </a:cubicBezTo>
                  <a:cubicBezTo>
                    <a:pt x="884101" y="1313121"/>
                    <a:pt x="685626" y="1552353"/>
                    <a:pt x="558036" y="1722474"/>
                  </a:cubicBezTo>
                  <a:cubicBezTo>
                    <a:pt x="430446" y="1892595"/>
                    <a:pt x="267414" y="2002464"/>
                    <a:pt x="175265" y="2147776"/>
                  </a:cubicBezTo>
                  <a:cubicBezTo>
                    <a:pt x="83116" y="2293088"/>
                    <a:pt x="-24982" y="2438400"/>
                    <a:pt x="5144" y="2594344"/>
                  </a:cubicBezTo>
                  <a:cubicBezTo>
                    <a:pt x="35270" y="2750288"/>
                    <a:pt x="246149" y="2961168"/>
                    <a:pt x="356019" y="3083442"/>
                  </a:cubicBezTo>
                  <a:cubicBezTo>
                    <a:pt x="465889" y="3205716"/>
                    <a:pt x="533227" y="3228753"/>
                    <a:pt x="664362" y="3327990"/>
                  </a:cubicBezTo>
                  <a:cubicBezTo>
                    <a:pt x="795497" y="3427227"/>
                    <a:pt x="1048907" y="3538870"/>
                    <a:pt x="1142828" y="3678865"/>
                  </a:cubicBezTo>
                  <a:cubicBezTo>
                    <a:pt x="1236749" y="3818860"/>
                    <a:pt x="1286366" y="4026195"/>
                    <a:pt x="1227887" y="4167962"/>
                  </a:cubicBezTo>
                  <a:cubicBezTo>
                    <a:pt x="1169408" y="4309729"/>
                    <a:pt x="910682" y="4435548"/>
                    <a:pt x="791952" y="4529469"/>
                  </a:cubicBezTo>
                  <a:cubicBezTo>
                    <a:pt x="673222" y="4623390"/>
                    <a:pt x="553606" y="4668578"/>
                    <a:pt x="515506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2F7F4D9-17DF-8948-ABAC-F8E638328096}"/>
                </a:ext>
              </a:extLst>
            </p:cNvPr>
            <p:cNvSpPr/>
            <p:nvPr/>
          </p:nvSpPr>
          <p:spPr>
            <a:xfrm>
              <a:off x="2941636" y="1242579"/>
              <a:ext cx="1583742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8390" h="4731488">
                  <a:moveTo>
                    <a:pt x="695679" y="0"/>
                  </a:moveTo>
                  <a:cubicBezTo>
                    <a:pt x="782511" y="198474"/>
                    <a:pt x="881751" y="687572"/>
                    <a:pt x="1046555" y="839972"/>
                  </a:cubicBezTo>
                  <a:cubicBezTo>
                    <a:pt x="1211359" y="992372"/>
                    <a:pt x="1578181" y="813391"/>
                    <a:pt x="1684506" y="914400"/>
                  </a:cubicBezTo>
                  <a:cubicBezTo>
                    <a:pt x="1790831" y="1015409"/>
                    <a:pt x="1774883" y="1277679"/>
                    <a:pt x="1684507" y="1446027"/>
                  </a:cubicBezTo>
                  <a:cubicBezTo>
                    <a:pt x="1594131" y="1614375"/>
                    <a:pt x="1367303" y="1869556"/>
                    <a:pt x="1142247" y="1924491"/>
                  </a:cubicBezTo>
                  <a:cubicBezTo>
                    <a:pt x="917191" y="1979426"/>
                    <a:pt x="523195" y="1707707"/>
                    <a:pt x="334172" y="1775637"/>
                  </a:cubicBezTo>
                  <a:cubicBezTo>
                    <a:pt x="145149" y="1843567"/>
                    <a:pt x="-41510" y="2114106"/>
                    <a:pt x="8109" y="2332073"/>
                  </a:cubicBezTo>
                  <a:cubicBezTo>
                    <a:pt x="57728" y="2550041"/>
                    <a:pt x="253248" y="2890874"/>
                    <a:pt x="429866" y="2945218"/>
                  </a:cubicBezTo>
                  <a:cubicBezTo>
                    <a:pt x="606484" y="2999562"/>
                    <a:pt x="883520" y="2638646"/>
                    <a:pt x="1067818" y="2658139"/>
                  </a:cubicBezTo>
                  <a:cubicBezTo>
                    <a:pt x="1252116" y="2677632"/>
                    <a:pt x="1478945" y="2851298"/>
                    <a:pt x="1535652" y="3062177"/>
                  </a:cubicBezTo>
                  <a:cubicBezTo>
                    <a:pt x="1592359" y="3273056"/>
                    <a:pt x="1569321" y="3811772"/>
                    <a:pt x="1408060" y="3923414"/>
                  </a:cubicBezTo>
                  <a:cubicBezTo>
                    <a:pt x="1246799" y="4035056"/>
                    <a:pt x="670869" y="3597348"/>
                    <a:pt x="568088" y="3732027"/>
                  </a:cubicBezTo>
                  <a:cubicBezTo>
                    <a:pt x="465307" y="3866706"/>
                    <a:pt x="829472" y="4668578"/>
                    <a:pt x="791372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8620465-B2F3-954D-B1F0-A055FFAD5B28}"/>
                </a:ext>
              </a:extLst>
            </p:cNvPr>
            <p:cNvSpPr/>
            <p:nvPr/>
          </p:nvSpPr>
          <p:spPr>
            <a:xfrm>
              <a:off x="4937960" y="1203592"/>
              <a:ext cx="176358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817346 w 1958064"/>
                <a:gd name="connsiteY12" fmla="*/ 3593803 h 4731488"/>
                <a:gd name="connsiteX13" fmla="*/ 976835 w 1958064"/>
                <a:gd name="connsiteY13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8064" h="4731488">
                  <a:moveTo>
                    <a:pt x="881142" y="0"/>
                  </a:moveTo>
                  <a:cubicBezTo>
                    <a:pt x="967974" y="198474"/>
                    <a:pt x="854563" y="995917"/>
                    <a:pt x="1019367" y="1148317"/>
                  </a:cubicBezTo>
                  <a:cubicBezTo>
                    <a:pt x="1184171" y="1300717"/>
                    <a:pt x="1728202" y="864782"/>
                    <a:pt x="1869969" y="914400"/>
                  </a:cubicBezTo>
                  <a:cubicBezTo>
                    <a:pt x="2011736" y="964018"/>
                    <a:pt x="1960346" y="1277679"/>
                    <a:pt x="1869970" y="1446027"/>
                  </a:cubicBezTo>
                  <a:cubicBezTo>
                    <a:pt x="1779594" y="1614375"/>
                    <a:pt x="1501375" y="1935123"/>
                    <a:pt x="1327710" y="1924491"/>
                  </a:cubicBezTo>
                  <a:cubicBezTo>
                    <a:pt x="1154045" y="1913859"/>
                    <a:pt x="1043583" y="1392274"/>
                    <a:pt x="827979" y="1382232"/>
                  </a:cubicBezTo>
                  <a:cubicBezTo>
                    <a:pt x="612375" y="1372190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44151" y="3834810"/>
                    <a:pt x="1593523" y="3923414"/>
                  </a:cubicBezTo>
                  <a:cubicBezTo>
                    <a:pt x="1442895" y="4012018"/>
                    <a:pt x="920127" y="3459124"/>
                    <a:pt x="817346" y="3593803"/>
                  </a:cubicBezTo>
                  <a:cubicBezTo>
                    <a:pt x="714565" y="3728482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3058BF1-7E4C-4D44-B101-66C89C0C2FFB}"/>
                </a:ext>
              </a:extLst>
            </p:cNvPr>
            <p:cNvSpPr/>
            <p:nvPr/>
          </p:nvSpPr>
          <p:spPr>
            <a:xfrm>
              <a:off x="7094727" y="1175238"/>
              <a:ext cx="157574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88557"/>
                <a:gd name="connsiteY0" fmla="*/ 0 h 4731488"/>
                <a:gd name="connsiteX1" fmla="*/ 1019367 w 1988557"/>
                <a:gd name="connsiteY1" fmla="*/ 1148317 h 4731488"/>
                <a:gd name="connsiteX2" fmla="*/ 1869969 w 1988557"/>
                <a:gd name="connsiteY2" fmla="*/ 914400 h 4731488"/>
                <a:gd name="connsiteX3" fmla="*/ 1869970 w 1988557"/>
                <a:gd name="connsiteY3" fmla="*/ 1446027 h 4731488"/>
                <a:gd name="connsiteX4" fmla="*/ 827979 w 1988557"/>
                <a:gd name="connsiteY4" fmla="*/ 1382232 h 4731488"/>
                <a:gd name="connsiteX5" fmla="*/ 34084 w 1988557"/>
                <a:gd name="connsiteY5" fmla="*/ 1864240 h 4731488"/>
                <a:gd name="connsiteX6" fmla="*/ 136862 w 1988557"/>
                <a:gd name="connsiteY6" fmla="*/ 2775096 h 4731488"/>
                <a:gd name="connsiteX7" fmla="*/ 711022 w 1988557"/>
                <a:gd name="connsiteY7" fmla="*/ 3274827 h 4731488"/>
                <a:gd name="connsiteX8" fmla="*/ 1253281 w 1988557"/>
                <a:gd name="connsiteY8" fmla="*/ 2658139 h 4731488"/>
                <a:gd name="connsiteX9" fmla="*/ 1721115 w 1988557"/>
                <a:gd name="connsiteY9" fmla="*/ 3062177 h 4731488"/>
                <a:gd name="connsiteX10" fmla="*/ 1593523 w 1988557"/>
                <a:gd name="connsiteY10" fmla="*/ 3923414 h 4731488"/>
                <a:gd name="connsiteX11" fmla="*/ 742918 w 1988557"/>
                <a:gd name="connsiteY11" fmla="*/ 3476845 h 4731488"/>
                <a:gd name="connsiteX12" fmla="*/ 976835 w 1988557"/>
                <a:gd name="connsiteY12" fmla="*/ 4731488 h 4731488"/>
                <a:gd name="connsiteX0" fmla="*/ 881142 w 1870999"/>
                <a:gd name="connsiteY0" fmla="*/ 0 h 4731488"/>
                <a:gd name="connsiteX1" fmla="*/ 1019367 w 1870999"/>
                <a:gd name="connsiteY1" fmla="*/ 1148317 h 4731488"/>
                <a:gd name="connsiteX2" fmla="*/ 1869969 w 1870999"/>
                <a:gd name="connsiteY2" fmla="*/ 914400 h 4731488"/>
                <a:gd name="connsiteX3" fmla="*/ 827979 w 1870999"/>
                <a:gd name="connsiteY3" fmla="*/ 1382232 h 4731488"/>
                <a:gd name="connsiteX4" fmla="*/ 34084 w 1870999"/>
                <a:gd name="connsiteY4" fmla="*/ 1864240 h 4731488"/>
                <a:gd name="connsiteX5" fmla="*/ 136862 w 1870999"/>
                <a:gd name="connsiteY5" fmla="*/ 2775096 h 4731488"/>
                <a:gd name="connsiteX6" fmla="*/ 711022 w 1870999"/>
                <a:gd name="connsiteY6" fmla="*/ 3274827 h 4731488"/>
                <a:gd name="connsiteX7" fmla="*/ 1253281 w 1870999"/>
                <a:gd name="connsiteY7" fmla="*/ 2658139 h 4731488"/>
                <a:gd name="connsiteX8" fmla="*/ 1721115 w 1870999"/>
                <a:gd name="connsiteY8" fmla="*/ 3062177 h 4731488"/>
                <a:gd name="connsiteX9" fmla="*/ 1593523 w 1870999"/>
                <a:gd name="connsiteY9" fmla="*/ 3923414 h 4731488"/>
                <a:gd name="connsiteX10" fmla="*/ 742918 w 1870999"/>
                <a:gd name="connsiteY10" fmla="*/ 3476845 h 4731488"/>
                <a:gd name="connsiteX11" fmla="*/ 976835 w 1870999"/>
                <a:gd name="connsiteY11" fmla="*/ 4731488 h 4731488"/>
                <a:gd name="connsiteX0" fmla="*/ 881142 w 1749510"/>
                <a:gd name="connsiteY0" fmla="*/ 0 h 4731488"/>
                <a:gd name="connsiteX1" fmla="*/ 1019367 w 1749510"/>
                <a:gd name="connsiteY1" fmla="*/ 1148317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764183 w 1749510"/>
                <a:gd name="connsiteY2" fmla="*/ 1392865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9510" h="4731488">
                  <a:moveTo>
                    <a:pt x="881142" y="0"/>
                  </a:moveTo>
                  <a:cubicBezTo>
                    <a:pt x="967974" y="198474"/>
                    <a:pt x="1081390" y="650359"/>
                    <a:pt x="1061897" y="882503"/>
                  </a:cubicBezTo>
                  <a:cubicBezTo>
                    <a:pt x="1042404" y="1114647"/>
                    <a:pt x="935485" y="1229242"/>
                    <a:pt x="764183" y="1392865"/>
                  </a:cubicBezTo>
                  <a:cubicBezTo>
                    <a:pt x="592881" y="1556488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56556" y="3854303"/>
                    <a:pt x="1593523" y="3923414"/>
                  </a:cubicBezTo>
                  <a:cubicBezTo>
                    <a:pt x="1430490" y="3992525"/>
                    <a:pt x="845699" y="3342166"/>
                    <a:pt x="742918" y="3476845"/>
                  </a:cubicBezTo>
                  <a:cubicBezTo>
                    <a:pt x="640137" y="3611524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87AC0D-9411-2849-9EDF-6DB423FE571A}"/>
              </a:ext>
            </a:extLst>
          </p:cNvPr>
          <p:cNvSpPr txBox="1"/>
          <p:nvPr/>
        </p:nvSpPr>
        <p:spPr>
          <a:xfrm>
            <a:off x="808071" y="1063256"/>
            <a:ext cx="103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 	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DCA9-F130-D247-B984-6EBC72B4AC21}"/>
              </a:ext>
            </a:extLst>
          </p:cNvPr>
          <p:cNvSpPr txBox="1"/>
          <p:nvPr/>
        </p:nvSpPr>
        <p:spPr>
          <a:xfrm>
            <a:off x="7942523" y="2849527"/>
            <a:ext cx="128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⠕⠭⠃⠪⠀⠇⠁⠅⠑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52AC5BE-73C6-AA42-B47C-59EE9B04F8AD}"/>
              </a:ext>
            </a:extLst>
          </p:cNvPr>
          <p:cNvSpPr/>
          <p:nvPr/>
        </p:nvSpPr>
        <p:spPr>
          <a:xfrm>
            <a:off x="7060019" y="2532906"/>
            <a:ext cx="890587" cy="895437"/>
          </a:xfrm>
          <a:custGeom>
            <a:avLst/>
            <a:gdLst>
              <a:gd name="connsiteX0" fmla="*/ 233917 w 875422"/>
              <a:gd name="connsiteY0" fmla="*/ 211869 h 897011"/>
              <a:gd name="connsiteX1" fmla="*/ 446568 w 875422"/>
              <a:gd name="connsiteY1" fmla="*/ 116176 h 897011"/>
              <a:gd name="connsiteX2" fmla="*/ 669852 w 875422"/>
              <a:gd name="connsiteY2" fmla="*/ 31115 h 897011"/>
              <a:gd name="connsiteX3" fmla="*/ 861238 w 875422"/>
              <a:gd name="connsiteY3" fmla="*/ 20483 h 897011"/>
              <a:gd name="connsiteX4" fmla="*/ 850605 w 875422"/>
              <a:gd name="connsiteY4" fmla="*/ 296929 h 897011"/>
              <a:gd name="connsiteX5" fmla="*/ 765545 w 875422"/>
              <a:gd name="connsiteY5" fmla="*/ 594641 h 897011"/>
              <a:gd name="connsiteX6" fmla="*/ 584791 w 875422"/>
              <a:gd name="connsiteY6" fmla="*/ 754129 h 897011"/>
              <a:gd name="connsiteX7" fmla="*/ 404038 w 875422"/>
              <a:gd name="connsiteY7" fmla="*/ 881720 h 897011"/>
              <a:gd name="connsiteX8" fmla="*/ 276447 w 875422"/>
              <a:gd name="connsiteY8" fmla="*/ 881720 h 897011"/>
              <a:gd name="connsiteX9" fmla="*/ 180754 w 875422"/>
              <a:gd name="connsiteY9" fmla="*/ 764762 h 897011"/>
              <a:gd name="connsiteX10" fmla="*/ 116959 w 875422"/>
              <a:gd name="connsiteY10" fmla="*/ 658436 h 897011"/>
              <a:gd name="connsiteX11" fmla="*/ 0 w 875422"/>
              <a:gd name="connsiteY11" fmla="*/ 520213 h 897011"/>
              <a:gd name="connsiteX0" fmla="*/ 233917 w 874634"/>
              <a:gd name="connsiteY0" fmla="*/ 211869 h 897011"/>
              <a:gd name="connsiteX1" fmla="*/ 446568 w 874634"/>
              <a:gd name="connsiteY1" fmla="*/ 116176 h 897011"/>
              <a:gd name="connsiteX2" fmla="*/ 669852 w 874634"/>
              <a:gd name="connsiteY2" fmla="*/ 31115 h 897011"/>
              <a:gd name="connsiteX3" fmla="*/ 861238 w 874634"/>
              <a:gd name="connsiteY3" fmla="*/ 20483 h 897011"/>
              <a:gd name="connsiteX4" fmla="*/ 850605 w 874634"/>
              <a:gd name="connsiteY4" fmla="*/ 296929 h 897011"/>
              <a:gd name="connsiteX5" fmla="*/ 786810 w 874634"/>
              <a:gd name="connsiteY5" fmla="*/ 530846 h 897011"/>
              <a:gd name="connsiteX6" fmla="*/ 584791 w 874634"/>
              <a:gd name="connsiteY6" fmla="*/ 754129 h 897011"/>
              <a:gd name="connsiteX7" fmla="*/ 404038 w 874634"/>
              <a:gd name="connsiteY7" fmla="*/ 881720 h 897011"/>
              <a:gd name="connsiteX8" fmla="*/ 276447 w 874634"/>
              <a:gd name="connsiteY8" fmla="*/ 881720 h 897011"/>
              <a:gd name="connsiteX9" fmla="*/ 180754 w 874634"/>
              <a:gd name="connsiteY9" fmla="*/ 764762 h 897011"/>
              <a:gd name="connsiteX10" fmla="*/ 116959 w 874634"/>
              <a:gd name="connsiteY10" fmla="*/ 658436 h 897011"/>
              <a:gd name="connsiteX11" fmla="*/ 0 w 874634"/>
              <a:gd name="connsiteY11" fmla="*/ 520213 h 897011"/>
              <a:gd name="connsiteX0" fmla="*/ 233917 w 890587"/>
              <a:gd name="connsiteY0" fmla="*/ 210295 h 895437"/>
              <a:gd name="connsiteX1" fmla="*/ 446568 w 890587"/>
              <a:gd name="connsiteY1" fmla="*/ 114602 h 895437"/>
              <a:gd name="connsiteX2" fmla="*/ 669852 w 890587"/>
              <a:gd name="connsiteY2" fmla="*/ 29541 h 895437"/>
              <a:gd name="connsiteX3" fmla="*/ 861238 w 890587"/>
              <a:gd name="connsiteY3" fmla="*/ 18909 h 895437"/>
              <a:gd name="connsiteX4" fmla="*/ 882502 w 890587"/>
              <a:gd name="connsiteY4" fmla="*/ 274090 h 895437"/>
              <a:gd name="connsiteX5" fmla="*/ 786810 w 890587"/>
              <a:gd name="connsiteY5" fmla="*/ 529272 h 895437"/>
              <a:gd name="connsiteX6" fmla="*/ 584791 w 890587"/>
              <a:gd name="connsiteY6" fmla="*/ 752555 h 895437"/>
              <a:gd name="connsiteX7" fmla="*/ 404038 w 890587"/>
              <a:gd name="connsiteY7" fmla="*/ 880146 h 895437"/>
              <a:gd name="connsiteX8" fmla="*/ 276447 w 890587"/>
              <a:gd name="connsiteY8" fmla="*/ 880146 h 895437"/>
              <a:gd name="connsiteX9" fmla="*/ 180754 w 890587"/>
              <a:gd name="connsiteY9" fmla="*/ 763188 h 895437"/>
              <a:gd name="connsiteX10" fmla="*/ 116959 w 890587"/>
              <a:gd name="connsiteY10" fmla="*/ 656862 h 895437"/>
              <a:gd name="connsiteX11" fmla="*/ 0 w 890587"/>
              <a:gd name="connsiteY11" fmla="*/ 518639 h 8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0587" h="895437">
                <a:moveTo>
                  <a:pt x="233917" y="210295"/>
                </a:moveTo>
                <a:cubicBezTo>
                  <a:pt x="303914" y="177511"/>
                  <a:pt x="373912" y="144728"/>
                  <a:pt x="446568" y="114602"/>
                </a:cubicBezTo>
                <a:cubicBezTo>
                  <a:pt x="519224" y="84476"/>
                  <a:pt x="600740" y="45490"/>
                  <a:pt x="669852" y="29541"/>
                </a:cubicBezTo>
                <a:cubicBezTo>
                  <a:pt x="738964" y="13592"/>
                  <a:pt x="825796" y="-21849"/>
                  <a:pt x="861238" y="18909"/>
                </a:cubicBezTo>
                <a:cubicBezTo>
                  <a:pt x="896680" y="59667"/>
                  <a:pt x="894907" y="189030"/>
                  <a:pt x="882502" y="274090"/>
                </a:cubicBezTo>
                <a:cubicBezTo>
                  <a:pt x="870097" y="359150"/>
                  <a:pt x="836428" y="449528"/>
                  <a:pt x="786810" y="529272"/>
                </a:cubicBezTo>
                <a:cubicBezTo>
                  <a:pt x="737192" y="609016"/>
                  <a:pt x="648586" y="694076"/>
                  <a:pt x="584791" y="752555"/>
                </a:cubicBezTo>
                <a:cubicBezTo>
                  <a:pt x="520996" y="811034"/>
                  <a:pt x="455429" y="858881"/>
                  <a:pt x="404038" y="880146"/>
                </a:cubicBezTo>
                <a:cubicBezTo>
                  <a:pt x="352647" y="901411"/>
                  <a:pt x="313661" y="899639"/>
                  <a:pt x="276447" y="880146"/>
                </a:cubicBezTo>
                <a:cubicBezTo>
                  <a:pt x="239233" y="860653"/>
                  <a:pt x="207335" y="800402"/>
                  <a:pt x="180754" y="763188"/>
                </a:cubicBezTo>
                <a:cubicBezTo>
                  <a:pt x="154173" y="725974"/>
                  <a:pt x="147085" y="697620"/>
                  <a:pt x="116959" y="656862"/>
                </a:cubicBezTo>
                <a:cubicBezTo>
                  <a:pt x="86833" y="616104"/>
                  <a:pt x="43416" y="567371"/>
                  <a:pt x="0" y="518639"/>
                </a:cubicBezTo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5BD8B-9C19-EE49-9312-B254D300DBB8}"/>
              </a:ext>
            </a:extLst>
          </p:cNvPr>
          <p:cNvSpPr/>
          <p:nvPr/>
        </p:nvSpPr>
        <p:spPr>
          <a:xfrm>
            <a:off x="2414539" y="1063256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542CE-85FA-4E49-BD50-6D18E40F56FC}"/>
              </a:ext>
            </a:extLst>
          </p:cNvPr>
          <p:cNvSpPr/>
          <p:nvPr/>
        </p:nvSpPr>
        <p:spPr>
          <a:xfrm>
            <a:off x="4568135" y="1063256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8DF8C-6C56-7541-A7A8-390D59681190}"/>
              </a:ext>
            </a:extLst>
          </p:cNvPr>
          <p:cNvSpPr/>
          <p:nvPr/>
        </p:nvSpPr>
        <p:spPr>
          <a:xfrm>
            <a:off x="6721397" y="1063256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767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573BF-91F7-6144-B2A2-31A3C04F7799}"/>
              </a:ext>
            </a:extLst>
          </p:cNvPr>
          <p:cNvGrpSpPr/>
          <p:nvPr/>
        </p:nvGrpSpPr>
        <p:grpSpPr>
          <a:xfrm>
            <a:off x="899030" y="1366624"/>
            <a:ext cx="7186649" cy="4335974"/>
            <a:chOff x="1483822" y="1175238"/>
            <a:chExt cx="7186649" cy="4335974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CF82F13-5627-DF41-9CFD-7A5D6C2803AF}"/>
                </a:ext>
              </a:extLst>
            </p:cNvPr>
            <p:cNvSpPr/>
            <p:nvPr/>
          </p:nvSpPr>
          <p:spPr>
            <a:xfrm>
              <a:off x="1483822" y="1249668"/>
              <a:ext cx="1128600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057" h="4731488">
                  <a:moveTo>
                    <a:pt x="419813" y="0"/>
                  </a:moveTo>
                  <a:cubicBezTo>
                    <a:pt x="506645" y="198474"/>
                    <a:pt x="811447" y="418213"/>
                    <a:pt x="898279" y="606055"/>
                  </a:cubicBezTo>
                  <a:cubicBezTo>
                    <a:pt x="985112" y="793897"/>
                    <a:pt x="997515" y="940981"/>
                    <a:pt x="940808" y="1127051"/>
                  </a:cubicBezTo>
                  <a:cubicBezTo>
                    <a:pt x="884101" y="1313121"/>
                    <a:pt x="685626" y="1552353"/>
                    <a:pt x="558036" y="1722474"/>
                  </a:cubicBezTo>
                  <a:cubicBezTo>
                    <a:pt x="430446" y="1892595"/>
                    <a:pt x="267414" y="2002464"/>
                    <a:pt x="175265" y="2147776"/>
                  </a:cubicBezTo>
                  <a:cubicBezTo>
                    <a:pt x="83116" y="2293088"/>
                    <a:pt x="-24982" y="2438400"/>
                    <a:pt x="5144" y="2594344"/>
                  </a:cubicBezTo>
                  <a:cubicBezTo>
                    <a:pt x="35270" y="2750288"/>
                    <a:pt x="246149" y="2961168"/>
                    <a:pt x="356019" y="3083442"/>
                  </a:cubicBezTo>
                  <a:cubicBezTo>
                    <a:pt x="465889" y="3205716"/>
                    <a:pt x="533227" y="3228753"/>
                    <a:pt x="664362" y="3327990"/>
                  </a:cubicBezTo>
                  <a:cubicBezTo>
                    <a:pt x="795497" y="3427227"/>
                    <a:pt x="1048907" y="3538870"/>
                    <a:pt x="1142828" y="3678865"/>
                  </a:cubicBezTo>
                  <a:cubicBezTo>
                    <a:pt x="1236749" y="3818860"/>
                    <a:pt x="1286366" y="4026195"/>
                    <a:pt x="1227887" y="4167962"/>
                  </a:cubicBezTo>
                  <a:cubicBezTo>
                    <a:pt x="1169408" y="4309729"/>
                    <a:pt x="910682" y="4435548"/>
                    <a:pt x="791952" y="4529469"/>
                  </a:cubicBezTo>
                  <a:cubicBezTo>
                    <a:pt x="673222" y="4623390"/>
                    <a:pt x="553606" y="4668578"/>
                    <a:pt x="515506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2F7F4D9-17DF-8948-ABAC-F8E638328096}"/>
                </a:ext>
              </a:extLst>
            </p:cNvPr>
            <p:cNvSpPr/>
            <p:nvPr/>
          </p:nvSpPr>
          <p:spPr>
            <a:xfrm>
              <a:off x="2941636" y="1242579"/>
              <a:ext cx="1583742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8390" h="4731488">
                  <a:moveTo>
                    <a:pt x="695679" y="0"/>
                  </a:moveTo>
                  <a:cubicBezTo>
                    <a:pt x="782511" y="198474"/>
                    <a:pt x="881751" y="687572"/>
                    <a:pt x="1046555" y="839972"/>
                  </a:cubicBezTo>
                  <a:cubicBezTo>
                    <a:pt x="1211359" y="992372"/>
                    <a:pt x="1578181" y="813391"/>
                    <a:pt x="1684506" y="914400"/>
                  </a:cubicBezTo>
                  <a:cubicBezTo>
                    <a:pt x="1790831" y="1015409"/>
                    <a:pt x="1774883" y="1277679"/>
                    <a:pt x="1684507" y="1446027"/>
                  </a:cubicBezTo>
                  <a:cubicBezTo>
                    <a:pt x="1594131" y="1614375"/>
                    <a:pt x="1367303" y="1869556"/>
                    <a:pt x="1142247" y="1924491"/>
                  </a:cubicBezTo>
                  <a:cubicBezTo>
                    <a:pt x="917191" y="1979426"/>
                    <a:pt x="523195" y="1707707"/>
                    <a:pt x="334172" y="1775637"/>
                  </a:cubicBezTo>
                  <a:cubicBezTo>
                    <a:pt x="145149" y="1843567"/>
                    <a:pt x="-41510" y="2114106"/>
                    <a:pt x="8109" y="2332073"/>
                  </a:cubicBezTo>
                  <a:cubicBezTo>
                    <a:pt x="57728" y="2550041"/>
                    <a:pt x="253248" y="2890874"/>
                    <a:pt x="429866" y="2945218"/>
                  </a:cubicBezTo>
                  <a:cubicBezTo>
                    <a:pt x="606484" y="2999562"/>
                    <a:pt x="883520" y="2638646"/>
                    <a:pt x="1067818" y="2658139"/>
                  </a:cubicBezTo>
                  <a:cubicBezTo>
                    <a:pt x="1252116" y="2677632"/>
                    <a:pt x="1478945" y="2851298"/>
                    <a:pt x="1535652" y="3062177"/>
                  </a:cubicBezTo>
                  <a:cubicBezTo>
                    <a:pt x="1592359" y="3273056"/>
                    <a:pt x="1569321" y="3811772"/>
                    <a:pt x="1408060" y="3923414"/>
                  </a:cubicBezTo>
                  <a:cubicBezTo>
                    <a:pt x="1246799" y="4035056"/>
                    <a:pt x="670869" y="3597348"/>
                    <a:pt x="568088" y="3732027"/>
                  </a:cubicBezTo>
                  <a:cubicBezTo>
                    <a:pt x="465307" y="3866706"/>
                    <a:pt x="829472" y="4668578"/>
                    <a:pt x="791372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8620465-B2F3-954D-B1F0-A055FFAD5B28}"/>
                </a:ext>
              </a:extLst>
            </p:cNvPr>
            <p:cNvSpPr/>
            <p:nvPr/>
          </p:nvSpPr>
          <p:spPr>
            <a:xfrm>
              <a:off x="4937960" y="1203592"/>
              <a:ext cx="176358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817346 w 1958064"/>
                <a:gd name="connsiteY12" fmla="*/ 3593803 h 4731488"/>
                <a:gd name="connsiteX13" fmla="*/ 976835 w 1958064"/>
                <a:gd name="connsiteY13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8064" h="4731488">
                  <a:moveTo>
                    <a:pt x="881142" y="0"/>
                  </a:moveTo>
                  <a:cubicBezTo>
                    <a:pt x="967974" y="198474"/>
                    <a:pt x="854563" y="995917"/>
                    <a:pt x="1019367" y="1148317"/>
                  </a:cubicBezTo>
                  <a:cubicBezTo>
                    <a:pt x="1184171" y="1300717"/>
                    <a:pt x="1728202" y="864782"/>
                    <a:pt x="1869969" y="914400"/>
                  </a:cubicBezTo>
                  <a:cubicBezTo>
                    <a:pt x="2011736" y="964018"/>
                    <a:pt x="1960346" y="1277679"/>
                    <a:pt x="1869970" y="1446027"/>
                  </a:cubicBezTo>
                  <a:cubicBezTo>
                    <a:pt x="1779594" y="1614375"/>
                    <a:pt x="1501375" y="1935123"/>
                    <a:pt x="1327710" y="1924491"/>
                  </a:cubicBezTo>
                  <a:cubicBezTo>
                    <a:pt x="1154045" y="1913859"/>
                    <a:pt x="1043583" y="1392274"/>
                    <a:pt x="827979" y="1382232"/>
                  </a:cubicBezTo>
                  <a:cubicBezTo>
                    <a:pt x="612375" y="1372190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44151" y="3834810"/>
                    <a:pt x="1593523" y="3923414"/>
                  </a:cubicBezTo>
                  <a:cubicBezTo>
                    <a:pt x="1442895" y="4012018"/>
                    <a:pt x="920127" y="3459124"/>
                    <a:pt x="817346" y="3593803"/>
                  </a:cubicBezTo>
                  <a:cubicBezTo>
                    <a:pt x="714565" y="3728482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3058BF1-7E4C-4D44-B101-66C89C0C2FFB}"/>
                </a:ext>
              </a:extLst>
            </p:cNvPr>
            <p:cNvSpPr/>
            <p:nvPr/>
          </p:nvSpPr>
          <p:spPr>
            <a:xfrm>
              <a:off x="7094727" y="1175238"/>
              <a:ext cx="1575744" cy="4261544"/>
            </a:xfrm>
            <a:custGeom>
              <a:avLst/>
              <a:gdLst>
                <a:gd name="connsiteX0" fmla="*/ 80303 w 464662"/>
                <a:gd name="connsiteY0" fmla="*/ 0 h 4710223"/>
                <a:gd name="connsiteX1" fmla="*/ 303587 w 464662"/>
                <a:gd name="connsiteY1" fmla="*/ 584790 h 4710223"/>
                <a:gd name="connsiteX2" fmla="*/ 378015 w 464662"/>
                <a:gd name="connsiteY2" fmla="*/ 1127051 h 4710223"/>
                <a:gd name="connsiteX3" fmla="*/ 261057 w 464662"/>
                <a:gd name="connsiteY3" fmla="*/ 1584251 h 4710223"/>
                <a:gd name="connsiteX4" fmla="*/ 37773 w 464662"/>
                <a:gd name="connsiteY4" fmla="*/ 2137144 h 4710223"/>
                <a:gd name="connsiteX5" fmla="*/ 16508 w 464662"/>
                <a:gd name="connsiteY5" fmla="*/ 2488018 h 4710223"/>
                <a:gd name="connsiteX6" fmla="*/ 207894 w 464662"/>
                <a:gd name="connsiteY6" fmla="*/ 3136604 h 4710223"/>
                <a:gd name="connsiteX7" fmla="*/ 335485 w 464662"/>
                <a:gd name="connsiteY7" fmla="*/ 3498111 h 4710223"/>
                <a:gd name="connsiteX8" fmla="*/ 431178 w 464662"/>
                <a:gd name="connsiteY8" fmla="*/ 3763925 h 4710223"/>
                <a:gd name="connsiteX9" fmla="*/ 463075 w 464662"/>
                <a:gd name="connsiteY9" fmla="*/ 4125432 h 4710223"/>
                <a:gd name="connsiteX10" fmla="*/ 388647 w 464662"/>
                <a:gd name="connsiteY10" fmla="*/ 4486939 h 4710223"/>
                <a:gd name="connsiteX11" fmla="*/ 282322 w 464662"/>
                <a:gd name="connsiteY11" fmla="*/ 4710223 h 4710223"/>
                <a:gd name="connsiteX0" fmla="*/ 80303 w 601466"/>
                <a:gd name="connsiteY0" fmla="*/ 0 h 4710223"/>
                <a:gd name="connsiteX1" fmla="*/ 303587 w 601466"/>
                <a:gd name="connsiteY1" fmla="*/ 584790 h 4710223"/>
                <a:gd name="connsiteX2" fmla="*/ 601298 w 601466"/>
                <a:gd name="connsiteY2" fmla="*/ 1127051 h 4710223"/>
                <a:gd name="connsiteX3" fmla="*/ 261057 w 601466"/>
                <a:gd name="connsiteY3" fmla="*/ 1584251 h 4710223"/>
                <a:gd name="connsiteX4" fmla="*/ 37773 w 601466"/>
                <a:gd name="connsiteY4" fmla="*/ 2137144 h 4710223"/>
                <a:gd name="connsiteX5" fmla="*/ 16508 w 601466"/>
                <a:gd name="connsiteY5" fmla="*/ 2488018 h 4710223"/>
                <a:gd name="connsiteX6" fmla="*/ 207894 w 601466"/>
                <a:gd name="connsiteY6" fmla="*/ 3136604 h 4710223"/>
                <a:gd name="connsiteX7" fmla="*/ 335485 w 601466"/>
                <a:gd name="connsiteY7" fmla="*/ 3498111 h 4710223"/>
                <a:gd name="connsiteX8" fmla="*/ 431178 w 601466"/>
                <a:gd name="connsiteY8" fmla="*/ 3763925 h 4710223"/>
                <a:gd name="connsiteX9" fmla="*/ 463075 w 601466"/>
                <a:gd name="connsiteY9" fmla="*/ 4125432 h 4710223"/>
                <a:gd name="connsiteX10" fmla="*/ 388647 w 601466"/>
                <a:gd name="connsiteY10" fmla="*/ 4486939 h 4710223"/>
                <a:gd name="connsiteX11" fmla="*/ 282322 w 601466"/>
                <a:gd name="connsiteY11" fmla="*/ 4710223 h 4710223"/>
                <a:gd name="connsiteX0" fmla="*/ 80303 w 632794"/>
                <a:gd name="connsiteY0" fmla="*/ 0 h 4710223"/>
                <a:gd name="connsiteX1" fmla="*/ 558769 w 632794"/>
                <a:gd name="connsiteY1" fmla="*/ 606055 h 4710223"/>
                <a:gd name="connsiteX2" fmla="*/ 601298 w 632794"/>
                <a:gd name="connsiteY2" fmla="*/ 1127051 h 4710223"/>
                <a:gd name="connsiteX3" fmla="*/ 261057 w 632794"/>
                <a:gd name="connsiteY3" fmla="*/ 1584251 h 4710223"/>
                <a:gd name="connsiteX4" fmla="*/ 37773 w 632794"/>
                <a:gd name="connsiteY4" fmla="*/ 2137144 h 4710223"/>
                <a:gd name="connsiteX5" fmla="*/ 16508 w 632794"/>
                <a:gd name="connsiteY5" fmla="*/ 2488018 h 4710223"/>
                <a:gd name="connsiteX6" fmla="*/ 207894 w 632794"/>
                <a:gd name="connsiteY6" fmla="*/ 3136604 h 4710223"/>
                <a:gd name="connsiteX7" fmla="*/ 335485 w 632794"/>
                <a:gd name="connsiteY7" fmla="*/ 3498111 h 4710223"/>
                <a:gd name="connsiteX8" fmla="*/ 431178 w 632794"/>
                <a:gd name="connsiteY8" fmla="*/ 3763925 h 4710223"/>
                <a:gd name="connsiteX9" fmla="*/ 463075 w 632794"/>
                <a:gd name="connsiteY9" fmla="*/ 4125432 h 4710223"/>
                <a:gd name="connsiteX10" fmla="*/ 388647 w 632794"/>
                <a:gd name="connsiteY10" fmla="*/ 4486939 h 4710223"/>
                <a:gd name="connsiteX11" fmla="*/ 282322 w 632794"/>
                <a:gd name="connsiteY11" fmla="*/ 4710223 h 4710223"/>
                <a:gd name="connsiteX0" fmla="*/ 251125 w 803616"/>
                <a:gd name="connsiteY0" fmla="*/ 0 h 4710223"/>
                <a:gd name="connsiteX1" fmla="*/ 729591 w 803616"/>
                <a:gd name="connsiteY1" fmla="*/ 606055 h 4710223"/>
                <a:gd name="connsiteX2" fmla="*/ 772120 w 803616"/>
                <a:gd name="connsiteY2" fmla="*/ 1127051 h 4710223"/>
                <a:gd name="connsiteX3" fmla="*/ 431879 w 803616"/>
                <a:gd name="connsiteY3" fmla="*/ 1584251 h 4710223"/>
                <a:gd name="connsiteX4" fmla="*/ 6577 w 803616"/>
                <a:gd name="connsiteY4" fmla="*/ 2147776 h 4710223"/>
                <a:gd name="connsiteX5" fmla="*/ 187330 w 803616"/>
                <a:gd name="connsiteY5" fmla="*/ 2488018 h 4710223"/>
                <a:gd name="connsiteX6" fmla="*/ 378716 w 803616"/>
                <a:gd name="connsiteY6" fmla="*/ 3136604 h 4710223"/>
                <a:gd name="connsiteX7" fmla="*/ 506307 w 803616"/>
                <a:gd name="connsiteY7" fmla="*/ 3498111 h 4710223"/>
                <a:gd name="connsiteX8" fmla="*/ 602000 w 803616"/>
                <a:gd name="connsiteY8" fmla="*/ 3763925 h 4710223"/>
                <a:gd name="connsiteX9" fmla="*/ 633897 w 803616"/>
                <a:gd name="connsiteY9" fmla="*/ 4125432 h 4710223"/>
                <a:gd name="connsiteX10" fmla="*/ 559469 w 803616"/>
                <a:gd name="connsiteY10" fmla="*/ 4486939 h 4710223"/>
                <a:gd name="connsiteX11" fmla="*/ 453144 w 803616"/>
                <a:gd name="connsiteY11" fmla="*/ 4710223 h 4710223"/>
                <a:gd name="connsiteX0" fmla="*/ 430550 w 983041"/>
                <a:gd name="connsiteY0" fmla="*/ 0 h 4710223"/>
                <a:gd name="connsiteX1" fmla="*/ 909016 w 983041"/>
                <a:gd name="connsiteY1" fmla="*/ 606055 h 4710223"/>
                <a:gd name="connsiteX2" fmla="*/ 951545 w 983041"/>
                <a:gd name="connsiteY2" fmla="*/ 1127051 h 4710223"/>
                <a:gd name="connsiteX3" fmla="*/ 611304 w 983041"/>
                <a:gd name="connsiteY3" fmla="*/ 1584251 h 4710223"/>
                <a:gd name="connsiteX4" fmla="*/ 186002 w 983041"/>
                <a:gd name="connsiteY4" fmla="*/ 2147776 h 4710223"/>
                <a:gd name="connsiteX5" fmla="*/ 15881 w 983041"/>
                <a:gd name="connsiteY5" fmla="*/ 2594344 h 4710223"/>
                <a:gd name="connsiteX6" fmla="*/ 558141 w 983041"/>
                <a:gd name="connsiteY6" fmla="*/ 3136604 h 4710223"/>
                <a:gd name="connsiteX7" fmla="*/ 685732 w 983041"/>
                <a:gd name="connsiteY7" fmla="*/ 3498111 h 4710223"/>
                <a:gd name="connsiteX8" fmla="*/ 781425 w 983041"/>
                <a:gd name="connsiteY8" fmla="*/ 3763925 h 4710223"/>
                <a:gd name="connsiteX9" fmla="*/ 813322 w 983041"/>
                <a:gd name="connsiteY9" fmla="*/ 4125432 h 4710223"/>
                <a:gd name="connsiteX10" fmla="*/ 738894 w 983041"/>
                <a:gd name="connsiteY10" fmla="*/ 4486939 h 4710223"/>
                <a:gd name="connsiteX11" fmla="*/ 632569 w 983041"/>
                <a:gd name="connsiteY11" fmla="*/ 4710223 h 4710223"/>
                <a:gd name="connsiteX0" fmla="*/ 417754 w 970245"/>
                <a:gd name="connsiteY0" fmla="*/ 0 h 4710223"/>
                <a:gd name="connsiteX1" fmla="*/ 896220 w 970245"/>
                <a:gd name="connsiteY1" fmla="*/ 606055 h 4710223"/>
                <a:gd name="connsiteX2" fmla="*/ 938749 w 970245"/>
                <a:gd name="connsiteY2" fmla="*/ 1127051 h 4710223"/>
                <a:gd name="connsiteX3" fmla="*/ 598508 w 970245"/>
                <a:gd name="connsiteY3" fmla="*/ 1584251 h 4710223"/>
                <a:gd name="connsiteX4" fmla="*/ 173206 w 970245"/>
                <a:gd name="connsiteY4" fmla="*/ 2147776 h 4710223"/>
                <a:gd name="connsiteX5" fmla="*/ 3085 w 970245"/>
                <a:gd name="connsiteY5" fmla="*/ 2594344 h 4710223"/>
                <a:gd name="connsiteX6" fmla="*/ 300797 w 970245"/>
                <a:gd name="connsiteY6" fmla="*/ 3104707 h 4710223"/>
                <a:gd name="connsiteX7" fmla="*/ 672936 w 970245"/>
                <a:gd name="connsiteY7" fmla="*/ 3498111 h 4710223"/>
                <a:gd name="connsiteX8" fmla="*/ 768629 w 970245"/>
                <a:gd name="connsiteY8" fmla="*/ 3763925 h 4710223"/>
                <a:gd name="connsiteX9" fmla="*/ 800526 w 970245"/>
                <a:gd name="connsiteY9" fmla="*/ 4125432 h 4710223"/>
                <a:gd name="connsiteX10" fmla="*/ 726098 w 970245"/>
                <a:gd name="connsiteY10" fmla="*/ 4486939 h 4710223"/>
                <a:gd name="connsiteX11" fmla="*/ 619773 w 970245"/>
                <a:gd name="connsiteY11" fmla="*/ 4710223 h 4710223"/>
                <a:gd name="connsiteX0" fmla="*/ 417754 w 1014863"/>
                <a:gd name="connsiteY0" fmla="*/ 0 h 4710223"/>
                <a:gd name="connsiteX1" fmla="*/ 896220 w 1014863"/>
                <a:gd name="connsiteY1" fmla="*/ 606055 h 4710223"/>
                <a:gd name="connsiteX2" fmla="*/ 938749 w 1014863"/>
                <a:gd name="connsiteY2" fmla="*/ 1127051 h 4710223"/>
                <a:gd name="connsiteX3" fmla="*/ 598508 w 1014863"/>
                <a:gd name="connsiteY3" fmla="*/ 1584251 h 4710223"/>
                <a:gd name="connsiteX4" fmla="*/ 173206 w 1014863"/>
                <a:gd name="connsiteY4" fmla="*/ 2147776 h 4710223"/>
                <a:gd name="connsiteX5" fmla="*/ 3085 w 1014863"/>
                <a:gd name="connsiteY5" fmla="*/ 2594344 h 4710223"/>
                <a:gd name="connsiteX6" fmla="*/ 300797 w 1014863"/>
                <a:gd name="connsiteY6" fmla="*/ 3104707 h 4710223"/>
                <a:gd name="connsiteX7" fmla="*/ 672936 w 1014863"/>
                <a:gd name="connsiteY7" fmla="*/ 3498111 h 4710223"/>
                <a:gd name="connsiteX8" fmla="*/ 1013178 w 1014863"/>
                <a:gd name="connsiteY8" fmla="*/ 3785191 h 4710223"/>
                <a:gd name="connsiteX9" fmla="*/ 800526 w 1014863"/>
                <a:gd name="connsiteY9" fmla="*/ 4125432 h 4710223"/>
                <a:gd name="connsiteX10" fmla="*/ 726098 w 1014863"/>
                <a:gd name="connsiteY10" fmla="*/ 4486939 h 4710223"/>
                <a:gd name="connsiteX11" fmla="*/ 619773 w 1014863"/>
                <a:gd name="connsiteY11" fmla="*/ 4710223 h 4710223"/>
                <a:gd name="connsiteX0" fmla="*/ 417754 w 1234218"/>
                <a:gd name="connsiteY0" fmla="*/ 0 h 4710223"/>
                <a:gd name="connsiteX1" fmla="*/ 896220 w 1234218"/>
                <a:gd name="connsiteY1" fmla="*/ 606055 h 4710223"/>
                <a:gd name="connsiteX2" fmla="*/ 938749 w 1234218"/>
                <a:gd name="connsiteY2" fmla="*/ 1127051 h 4710223"/>
                <a:gd name="connsiteX3" fmla="*/ 598508 w 1234218"/>
                <a:gd name="connsiteY3" fmla="*/ 1584251 h 4710223"/>
                <a:gd name="connsiteX4" fmla="*/ 173206 w 1234218"/>
                <a:gd name="connsiteY4" fmla="*/ 2147776 h 4710223"/>
                <a:gd name="connsiteX5" fmla="*/ 3085 w 1234218"/>
                <a:gd name="connsiteY5" fmla="*/ 2594344 h 4710223"/>
                <a:gd name="connsiteX6" fmla="*/ 300797 w 1234218"/>
                <a:gd name="connsiteY6" fmla="*/ 3104707 h 4710223"/>
                <a:gd name="connsiteX7" fmla="*/ 672936 w 1234218"/>
                <a:gd name="connsiteY7" fmla="*/ 3498111 h 4710223"/>
                <a:gd name="connsiteX8" fmla="*/ 1013178 w 1234218"/>
                <a:gd name="connsiteY8" fmla="*/ 3785191 h 4710223"/>
                <a:gd name="connsiteX9" fmla="*/ 1225828 w 1234218"/>
                <a:gd name="connsiteY9" fmla="*/ 4167962 h 4710223"/>
                <a:gd name="connsiteX10" fmla="*/ 726098 w 1234218"/>
                <a:gd name="connsiteY10" fmla="*/ 4486939 h 4710223"/>
                <a:gd name="connsiteX11" fmla="*/ 619773 w 1234218"/>
                <a:gd name="connsiteY11" fmla="*/ 4710223 h 4710223"/>
                <a:gd name="connsiteX0" fmla="*/ 417754 w 1231407"/>
                <a:gd name="connsiteY0" fmla="*/ 0 h 4710223"/>
                <a:gd name="connsiteX1" fmla="*/ 896220 w 1231407"/>
                <a:gd name="connsiteY1" fmla="*/ 606055 h 4710223"/>
                <a:gd name="connsiteX2" fmla="*/ 938749 w 1231407"/>
                <a:gd name="connsiteY2" fmla="*/ 1127051 h 4710223"/>
                <a:gd name="connsiteX3" fmla="*/ 598508 w 1231407"/>
                <a:gd name="connsiteY3" fmla="*/ 1584251 h 4710223"/>
                <a:gd name="connsiteX4" fmla="*/ 173206 w 1231407"/>
                <a:gd name="connsiteY4" fmla="*/ 2147776 h 4710223"/>
                <a:gd name="connsiteX5" fmla="*/ 3085 w 1231407"/>
                <a:gd name="connsiteY5" fmla="*/ 2594344 h 4710223"/>
                <a:gd name="connsiteX6" fmla="*/ 300797 w 1231407"/>
                <a:gd name="connsiteY6" fmla="*/ 3104707 h 4710223"/>
                <a:gd name="connsiteX7" fmla="*/ 672936 w 1231407"/>
                <a:gd name="connsiteY7" fmla="*/ 3498111 h 4710223"/>
                <a:gd name="connsiteX8" fmla="*/ 1013178 w 1231407"/>
                <a:gd name="connsiteY8" fmla="*/ 3785191 h 4710223"/>
                <a:gd name="connsiteX9" fmla="*/ 1225828 w 1231407"/>
                <a:gd name="connsiteY9" fmla="*/ 4167962 h 4710223"/>
                <a:gd name="connsiteX10" fmla="*/ 789893 w 1231407"/>
                <a:gd name="connsiteY10" fmla="*/ 4529469 h 4710223"/>
                <a:gd name="connsiteX11" fmla="*/ 619773 w 1231407"/>
                <a:gd name="connsiteY11" fmla="*/ 4710223 h 4710223"/>
                <a:gd name="connsiteX0" fmla="*/ 417754 w 1231407"/>
                <a:gd name="connsiteY0" fmla="*/ 0 h 4731488"/>
                <a:gd name="connsiteX1" fmla="*/ 896220 w 1231407"/>
                <a:gd name="connsiteY1" fmla="*/ 606055 h 4731488"/>
                <a:gd name="connsiteX2" fmla="*/ 938749 w 1231407"/>
                <a:gd name="connsiteY2" fmla="*/ 1127051 h 4731488"/>
                <a:gd name="connsiteX3" fmla="*/ 598508 w 1231407"/>
                <a:gd name="connsiteY3" fmla="*/ 1584251 h 4731488"/>
                <a:gd name="connsiteX4" fmla="*/ 173206 w 1231407"/>
                <a:gd name="connsiteY4" fmla="*/ 2147776 h 4731488"/>
                <a:gd name="connsiteX5" fmla="*/ 3085 w 1231407"/>
                <a:gd name="connsiteY5" fmla="*/ 2594344 h 4731488"/>
                <a:gd name="connsiteX6" fmla="*/ 300797 w 1231407"/>
                <a:gd name="connsiteY6" fmla="*/ 3104707 h 4731488"/>
                <a:gd name="connsiteX7" fmla="*/ 672936 w 1231407"/>
                <a:gd name="connsiteY7" fmla="*/ 3498111 h 4731488"/>
                <a:gd name="connsiteX8" fmla="*/ 1013178 w 1231407"/>
                <a:gd name="connsiteY8" fmla="*/ 3785191 h 4731488"/>
                <a:gd name="connsiteX9" fmla="*/ 1225828 w 1231407"/>
                <a:gd name="connsiteY9" fmla="*/ 4167962 h 4731488"/>
                <a:gd name="connsiteX10" fmla="*/ 789893 w 1231407"/>
                <a:gd name="connsiteY10" fmla="*/ 4529469 h 4731488"/>
                <a:gd name="connsiteX11" fmla="*/ 513447 w 1231407"/>
                <a:gd name="connsiteY11" fmla="*/ 4731488 h 4731488"/>
                <a:gd name="connsiteX0" fmla="*/ 417578 w 1231231"/>
                <a:gd name="connsiteY0" fmla="*/ 0 h 4731488"/>
                <a:gd name="connsiteX1" fmla="*/ 896044 w 1231231"/>
                <a:gd name="connsiteY1" fmla="*/ 606055 h 4731488"/>
                <a:gd name="connsiteX2" fmla="*/ 938573 w 1231231"/>
                <a:gd name="connsiteY2" fmla="*/ 1127051 h 4731488"/>
                <a:gd name="connsiteX3" fmla="*/ 555801 w 1231231"/>
                <a:gd name="connsiteY3" fmla="*/ 1722474 h 4731488"/>
                <a:gd name="connsiteX4" fmla="*/ 173030 w 1231231"/>
                <a:gd name="connsiteY4" fmla="*/ 2147776 h 4731488"/>
                <a:gd name="connsiteX5" fmla="*/ 2909 w 1231231"/>
                <a:gd name="connsiteY5" fmla="*/ 2594344 h 4731488"/>
                <a:gd name="connsiteX6" fmla="*/ 300621 w 1231231"/>
                <a:gd name="connsiteY6" fmla="*/ 3104707 h 4731488"/>
                <a:gd name="connsiteX7" fmla="*/ 672760 w 1231231"/>
                <a:gd name="connsiteY7" fmla="*/ 3498111 h 4731488"/>
                <a:gd name="connsiteX8" fmla="*/ 1013002 w 1231231"/>
                <a:gd name="connsiteY8" fmla="*/ 3785191 h 4731488"/>
                <a:gd name="connsiteX9" fmla="*/ 1225652 w 1231231"/>
                <a:gd name="connsiteY9" fmla="*/ 4167962 h 4731488"/>
                <a:gd name="connsiteX10" fmla="*/ 789717 w 1231231"/>
                <a:gd name="connsiteY10" fmla="*/ 4529469 h 4731488"/>
                <a:gd name="connsiteX11" fmla="*/ 513271 w 1231231"/>
                <a:gd name="connsiteY11" fmla="*/ 4731488 h 4731488"/>
                <a:gd name="connsiteX0" fmla="*/ 417578 w 1231282"/>
                <a:gd name="connsiteY0" fmla="*/ 0 h 4731488"/>
                <a:gd name="connsiteX1" fmla="*/ 896044 w 1231282"/>
                <a:gd name="connsiteY1" fmla="*/ 606055 h 4731488"/>
                <a:gd name="connsiteX2" fmla="*/ 938573 w 1231282"/>
                <a:gd name="connsiteY2" fmla="*/ 1127051 h 4731488"/>
                <a:gd name="connsiteX3" fmla="*/ 555801 w 1231282"/>
                <a:gd name="connsiteY3" fmla="*/ 1722474 h 4731488"/>
                <a:gd name="connsiteX4" fmla="*/ 173030 w 1231282"/>
                <a:gd name="connsiteY4" fmla="*/ 2147776 h 4731488"/>
                <a:gd name="connsiteX5" fmla="*/ 2909 w 1231282"/>
                <a:gd name="connsiteY5" fmla="*/ 2594344 h 4731488"/>
                <a:gd name="connsiteX6" fmla="*/ 300621 w 1231282"/>
                <a:gd name="connsiteY6" fmla="*/ 3104707 h 4731488"/>
                <a:gd name="connsiteX7" fmla="*/ 662127 w 1231282"/>
                <a:gd name="connsiteY7" fmla="*/ 3327990 h 4731488"/>
                <a:gd name="connsiteX8" fmla="*/ 1013002 w 1231282"/>
                <a:gd name="connsiteY8" fmla="*/ 3785191 h 4731488"/>
                <a:gd name="connsiteX9" fmla="*/ 1225652 w 1231282"/>
                <a:gd name="connsiteY9" fmla="*/ 4167962 h 4731488"/>
                <a:gd name="connsiteX10" fmla="*/ 789717 w 1231282"/>
                <a:gd name="connsiteY10" fmla="*/ 4529469 h 4731488"/>
                <a:gd name="connsiteX11" fmla="*/ 513271 w 1231282"/>
                <a:gd name="connsiteY11" fmla="*/ 4731488 h 4731488"/>
                <a:gd name="connsiteX0" fmla="*/ 419813 w 1233517"/>
                <a:gd name="connsiteY0" fmla="*/ 0 h 4731488"/>
                <a:gd name="connsiteX1" fmla="*/ 898279 w 1233517"/>
                <a:gd name="connsiteY1" fmla="*/ 606055 h 4731488"/>
                <a:gd name="connsiteX2" fmla="*/ 940808 w 1233517"/>
                <a:gd name="connsiteY2" fmla="*/ 1127051 h 4731488"/>
                <a:gd name="connsiteX3" fmla="*/ 558036 w 1233517"/>
                <a:gd name="connsiteY3" fmla="*/ 1722474 h 4731488"/>
                <a:gd name="connsiteX4" fmla="*/ 175265 w 1233517"/>
                <a:gd name="connsiteY4" fmla="*/ 2147776 h 4731488"/>
                <a:gd name="connsiteX5" fmla="*/ 5144 w 1233517"/>
                <a:gd name="connsiteY5" fmla="*/ 2594344 h 4731488"/>
                <a:gd name="connsiteX6" fmla="*/ 356019 w 1233517"/>
                <a:gd name="connsiteY6" fmla="*/ 3083442 h 4731488"/>
                <a:gd name="connsiteX7" fmla="*/ 664362 w 1233517"/>
                <a:gd name="connsiteY7" fmla="*/ 3327990 h 4731488"/>
                <a:gd name="connsiteX8" fmla="*/ 1015237 w 1233517"/>
                <a:gd name="connsiteY8" fmla="*/ 3785191 h 4731488"/>
                <a:gd name="connsiteX9" fmla="*/ 1227887 w 1233517"/>
                <a:gd name="connsiteY9" fmla="*/ 4167962 h 4731488"/>
                <a:gd name="connsiteX10" fmla="*/ 791952 w 1233517"/>
                <a:gd name="connsiteY10" fmla="*/ 4529469 h 4731488"/>
                <a:gd name="connsiteX11" fmla="*/ 515506 w 1233517"/>
                <a:gd name="connsiteY11" fmla="*/ 4731488 h 4731488"/>
                <a:gd name="connsiteX0" fmla="*/ 419813 w 1253057"/>
                <a:gd name="connsiteY0" fmla="*/ 0 h 4731488"/>
                <a:gd name="connsiteX1" fmla="*/ 898279 w 1253057"/>
                <a:gd name="connsiteY1" fmla="*/ 606055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253057"/>
                <a:gd name="connsiteY0" fmla="*/ 0 h 4731488"/>
                <a:gd name="connsiteX1" fmla="*/ 823851 w 1253057"/>
                <a:gd name="connsiteY1" fmla="*/ 691116 h 4731488"/>
                <a:gd name="connsiteX2" fmla="*/ 940808 w 1253057"/>
                <a:gd name="connsiteY2" fmla="*/ 1127051 h 4731488"/>
                <a:gd name="connsiteX3" fmla="*/ 558036 w 1253057"/>
                <a:gd name="connsiteY3" fmla="*/ 1722474 h 4731488"/>
                <a:gd name="connsiteX4" fmla="*/ 175265 w 1253057"/>
                <a:gd name="connsiteY4" fmla="*/ 2147776 h 4731488"/>
                <a:gd name="connsiteX5" fmla="*/ 5144 w 1253057"/>
                <a:gd name="connsiteY5" fmla="*/ 2594344 h 4731488"/>
                <a:gd name="connsiteX6" fmla="*/ 356019 w 1253057"/>
                <a:gd name="connsiteY6" fmla="*/ 3083442 h 4731488"/>
                <a:gd name="connsiteX7" fmla="*/ 664362 w 1253057"/>
                <a:gd name="connsiteY7" fmla="*/ 3327990 h 4731488"/>
                <a:gd name="connsiteX8" fmla="*/ 1142828 w 1253057"/>
                <a:gd name="connsiteY8" fmla="*/ 3678865 h 4731488"/>
                <a:gd name="connsiteX9" fmla="*/ 1227887 w 1253057"/>
                <a:gd name="connsiteY9" fmla="*/ 4167962 h 4731488"/>
                <a:gd name="connsiteX10" fmla="*/ 791952 w 1253057"/>
                <a:gd name="connsiteY10" fmla="*/ 4529469 h 4731488"/>
                <a:gd name="connsiteX11" fmla="*/ 515506 w 1253057"/>
                <a:gd name="connsiteY11" fmla="*/ 4731488 h 4731488"/>
                <a:gd name="connsiteX0" fmla="*/ 419813 w 1337598"/>
                <a:gd name="connsiteY0" fmla="*/ 0 h 4731488"/>
                <a:gd name="connsiteX1" fmla="*/ 823851 w 1337598"/>
                <a:gd name="connsiteY1" fmla="*/ 691116 h 4731488"/>
                <a:gd name="connsiteX2" fmla="*/ 1334212 w 1337598"/>
                <a:gd name="connsiteY2" fmla="*/ 967563 h 4731488"/>
                <a:gd name="connsiteX3" fmla="*/ 558036 w 1337598"/>
                <a:gd name="connsiteY3" fmla="*/ 1722474 h 4731488"/>
                <a:gd name="connsiteX4" fmla="*/ 175265 w 1337598"/>
                <a:gd name="connsiteY4" fmla="*/ 2147776 h 4731488"/>
                <a:gd name="connsiteX5" fmla="*/ 5144 w 1337598"/>
                <a:gd name="connsiteY5" fmla="*/ 2594344 h 4731488"/>
                <a:gd name="connsiteX6" fmla="*/ 356019 w 1337598"/>
                <a:gd name="connsiteY6" fmla="*/ 3083442 h 4731488"/>
                <a:gd name="connsiteX7" fmla="*/ 664362 w 1337598"/>
                <a:gd name="connsiteY7" fmla="*/ 3327990 h 4731488"/>
                <a:gd name="connsiteX8" fmla="*/ 1142828 w 1337598"/>
                <a:gd name="connsiteY8" fmla="*/ 3678865 h 4731488"/>
                <a:gd name="connsiteX9" fmla="*/ 1227887 w 1337598"/>
                <a:gd name="connsiteY9" fmla="*/ 4167962 h 4731488"/>
                <a:gd name="connsiteX10" fmla="*/ 791952 w 1337598"/>
                <a:gd name="connsiteY10" fmla="*/ 4529469 h 4731488"/>
                <a:gd name="connsiteX11" fmla="*/ 515506 w 1337598"/>
                <a:gd name="connsiteY11" fmla="*/ 4731488 h 4731488"/>
                <a:gd name="connsiteX0" fmla="*/ 435981 w 1513020"/>
                <a:gd name="connsiteY0" fmla="*/ 0 h 4731488"/>
                <a:gd name="connsiteX1" fmla="*/ 840019 w 1513020"/>
                <a:gd name="connsiteY1" fmla="*/ 691116 h 4731488"/>
                <a:gd name="connsiteX2" fmla="*/ 1350380 w 1513020"/>
                <a:gd name="connsiteY2" fmla="*/ 967563 h 4731488"/>
                <a:gd name="connsiteX3" fmla="*/ 1424809 w 1513020"/>
                <a:gd name="connsiteY3" fmla="*/ 1446027 h 4731488"/>
                <a:gd name="connsiteX4" fmla="*/ 191433 w 1513020"/>
                <a:gd name="connsiteY4" fmla="*/ 2147776 h 4731488"/>
                <a:gd name="connsiteX5" fmla="*/ 21312 w 1513020"/>
                <a:gd name="connsiteY5" fmla="*/ 2594344 h 4731488"/>
                <a:gd name="connsiteX6" fmla="*/ 372187 w 1513020"/>
                <a:gd name="connsiteY6" fmla="*/ 3083442 h 4731488"/>
                <a:gd name="connsiteX7" fmla="*/ 680530 w 1513020"/>
                <a:gd name="connsiteY7" fmla="*/ 3327990 h 4731488"/>
                <a:gd name="connsiteX8" fmla="*/ 1158996 w 1513020"/>
                <a:gd name="connsiteY8" fmla="*/ 3678865 h 4731488"/>
                <a:gd name="connsiteX9" fmla="*/ 1244055 w 1513020"/>
                <a:gd name="connsiteY9" fmla="*/ 4167962 h 4731488"/>
                <a:gd name="connsiteX10" fmla="*/ 808120 w 1513020"/>
                <a:gd name="connsiteY10" fmla="*/ 4529469 h 4731488"/>
                <a:gd name="connsiteX11" fmla="*/ 531674 w 1513020"/>
                <a:gd name="connsiteY11" fmla="*/ 4731488 h 4731488"/>
                <a:gd name="connsiteX0" fmla="*/ 435981 w 1541856"/>
                <a:gd name="connsiteY0" fmla="*/ 0 h 4731488"/>
                <a:gd name="connsiteX1" fmla="*/ 840019 w 1541856"/>
                <a:gd name="connsiteY1" fmla="*/ 691116 h 4731488"/>
                <a:gd name="connsiteX2" fmla="*/ 1424808 w 1541856"/>
                <a:gd name="connsiteY2" fmla="*/ 914400 h 4731488"/>
                <a:gd name="connsiteX3" fmla="*/ 1424809 w 1541856"/>
                <a:gd name="connsiteY3" fmla="*/ 1446027 h 4731488"/>
                <a:gd name="connsiteX4" fmla="*/ 191433 w 1541856"/>
                <a:gd name="connsiteY4" fmla="*/ 2147776 h 4731488"/>
                <a:gd name="connsiteX5" fmla="*/ 21312 w 1541856"/>
                <a:gd name="connsiteY5" fmla="*/ 2594344 h 4731488"/>
                <a:gd name="connsiteX6" fmla="*/ 372187 w 1541856"/>
                <a:gd name="connsiteY6" fmla="*/ 3083442 h 4731488"/>
                <a:gd name="connsiteX7" fmla="*/ 680530 w 1541856"/>
                <a:gd name="connsiteY7" fmla="*/ 3327990 h 4731488"/>
                <a:gd name="connsiteX8" fmla="*/ 1158996 w 1541856"/>
                <a:gd name="connsiteY8" fmla="*/ 3678865 h 4731488"/>
                <a:gd name="connsiteX9" fmla="*/ 1244055 w 1541856"/>
                <a:gd name="connsiteY9" fmla="*/ 4167962 h 4731488"/>
                <a:gd name="connsiteX10" fmla="*/ 808120 w 1541856"/>
                <a:gd name="connsiteY10" fmla="*/ 4529469 h 4731488"/>
                <a:gd name="connsiteX11" fmla="*/ 531674 w 1541856"/>
                <a:gd name="connsiteY11" fmla="*/ 4731488 h 4731488"/>
                <a:gd name="connsiteX0" fmla="*/ 414761 w 1509419"/>
                <a:gd name="connsiteY0" fmla="*/ 0 h 4731488"/>
                <a:gd name="connsiteX1" fmla="*/ 818799 w 1509419"/>
                <a:gd name="connsiteY1" fmla="*/ 691116 h 4731488"/>
                <a:gd name="connsiteX2" fmla="*/ 1403588 w 1509419"/>
                <a:gd name="connsiteY2" fmla="*/ 914400 h 4731488"/>
                <a:gd name="connsiteX3" fmla="*/ 1403589 w 1509419"/>
                <a:gd name="connsiteY3" fmla="*/ 1446027 h 4731488"/>
                <a:gd name="connsiteX4" fmla="*/ 329701 w 1509419"/>
                <a:gd name="connsiteY4" fmla="*/ 1945757 h 4731488"/>
                <a:gd name="connsiteX5" fmla="*/ 92 w 1509419"/>
                <a:gd name="connsiteY5" fmla="*/ 2594344 h 4731488"/>
                <a:gd name="connsiteX6" fmla="*/ 350967 w 1509419"/>
                <a:gd name="connsiteY6" fmla="*/ 3083442 h 4731488"/>
                <a:gd name="connsiteX7" fmla="*/ 659310 w 1509419"/>
                <a:gd name="connsiteY7" fmla="*/ 3327990 h 4731488"/>
                <a:gd name="connsiteX8" fmla="*/ 1137776 w 1509419"/>
                <a:gd name="connsiteY8" fmla="*/ 3678865 h 4731488"/>
                <a:gd name="connsiteX9" fmla="*/ 1222835 w 1509419"/>
                <a:gd name="connsiteY9" fmla="*/ 4167962 h 4731488"/>
                <a:gd name="connsiteX10" fmla="*/ 786900 w 1509419"/>
                <a:gd name="connsiteY10" fmla="*/ 4529469 h 4731488"/>
                <a:gd name="connsiteX11" fmla="*/ 510454 w 1509419"/>
                <a:gd name="connsiteY11" fmla="*/ 4731488 h 4731488"/>
                <a:gd name="connsiteX0" fmla="*/ 424184 w 1490148"/>
                <a:gd name="connsiteY0" fmla="*/ 0 h 4731488"/>
                <a:gd name="connsiteX1" fmla="*/ 828222 w 1490148"/>
                <a:gd name="connsiteY1" fmla="*/ 691116 h 4731488"/>
                <a:gd name="connsiteX2" fmla="*/ 1413011 w 1490148"/>
                <a:gd name="connsiteY2" fmla="*/ 914400 h 4731488"/>
                <a:gd name="connsiteX3" fmla="*/ 1413012 w 1490148"/>
                <a:gd name="connsiteY3" fmla="*/ 1446027 h 4731488"/>
                <a:gd name="connsiteX4" fmla="*/ 764427 w 1490148"/>
                <a:gd name="connsiteY4" fmla="*/ 1711840 h 4731488"/>
                <a:gd name="connsiteX5" fmla="*/ 9515 w 1490148"/>
                <a:gd name="connsiteY5" fmla="*/ 2594344 h 4731488"/>
                <a:gd name="connsiteX6" fmla="*/ 360390 w 1490148"/>
                <a:gd name="connsiteY6" fmla="*/ 3083442 h 4731488"/>
                <a:gd name="connsiteX7" fmla="*/ 668733 w 1490148"/>
                <a:gd name="connsiteY7" fmla="*/ 3327990 h 4731488"/>
                <a:gd name="connsiteX8" fmla="*/ 1147199 w 1490148"/>
                <a:gd name="connsiteY8" fmla="*/ 3678865 h 4731488"/>
                <a:gd name="connsiteX9" fmla="*/ 1232258 w 1490148"/>
                <a:gd name="connsiteY9" fmla="*/ 4167962 h 4731488"/>
                <a:gd name="connsiteX10" fmla="*/ 796323 w 1490148"/>
                <a:gd name="connsiteY10" fmla="*/ 4529469 h 4731488"/>
                <a:gd name="connsiteX11" fmla="*/ 519877 w 1490148"/>
                <a:gd name="connsiteY11" fmla="*/ 4731488 h 4731488"/>
                <a:gd name="connsiteX0" fmla="*/ 372359 w 1438323"/>
                <a:gd name="connsiteY0" fmla="*/ 0 h 4731488"/>
                <a:gd name="connsiteX1" fmla="*/ 776397 w 1438323"/>
                <a:gd name="connsiteY1" fmla="*/ 691116 h 4731488"/>
                <a:gd name="connsiteX2" fmla="*/ 1361186 w 1438323"/>
                <a:gd name="connsiteY2" fmla="*/ 914400 h 4731488"/>
                <a:gd name="connsiteX3" fmla="*/ 1361187 w 1438323"/>
                <a:gd name="connsiteY3" fmla="*/ 1446027 h 4731488"/>
                <a:gd name="connsiteX4" fmla="*/ 712602 w 1438323"/>
                <a:gd name="connsiteY4" fmla="*/ 1711840 h 4731488"/>
                <a:gd name="connsiteX5" fmla="*/ 10852 w 1438323"/>
                <a:gd name="connsiteY5" fmla="*/ 1775637 h 4731488"/>
                <a:gd name="connsiteX6" fmla="*/ 308565 w 1438323"/>
                <a:gd name="connsiteY6" fmla="*/ 3083442 h 4731488"/>
                <a:gd name="connsiteX7" fmla="*/ 616908 w 1438323"/>
                <a:gd name="connsiteY7" fmla="*/ 3327990 h 4731488"/>
                <a:gd name="connsiteX8" fmla="*/ 1095374 w 1438323"/>
                <a:gd name="connsiteY8" fmla="*/ 3678865 h 4731488"/>
                <a:gd name="connsiteX9" fmla="*/ 1180433 w 1438323"/>
                <a:gd name="connsiteY9" fmla="*/ 4167962 h 4731488"/>
                <a:gd name="connsiteX10" fmla="*/ 744498 w 1438323"/>
                <a:gd name="connsiteY10" fmla="*/ 4529469 h 4731488"/>
                <a:gd name="connsiteX11" fmla="*/ 468052 w 1438323"/>
                <a:gd name="connsiteY11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631338 w 1761096"/>
                <a:gd name="connsiteY7" fmla="*/ 3083442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939681 w 1761096"/>
                <a:gd name="connsiteY8" fmla="*/ 3327990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418147 w 1761096"/>
                <a:gd name="connsiteY9" fmla="*/ 3678865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796362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132 w 1761096"/>
                <a:gd name="connsiteY0" fmla="*/ 0 h 4731488"/>
                <a:gd name="connsiteX1" fmla="*/ 1099170 w 1761096"/>
                <a:gd name="connsiteY1" fmla="*/ 691116 h 4731488"/>
                <a:gd name="connsiteX2" fmla="*/ 1683959 w 1761096"/>
                <a:gd name="connsiteY2" fmla="*/ 914400 h 4731488"/>
                <a:gd name="connsiteX3" fmla="*/ 1683960 w 1761096"/>
                <a:gd name="connsiteY3" fmla="*/ 1446027 h 4731488"/>
                <a:gd name="connsiteX4" fmla="*/ 1035375 w 1761096"/>
                <a:gd name="connsiteY4" fmla="*/ 1711840 h 4731488"/>
                <a:gd name="connsiteX5" fmla="*/ 333625 w 1761096"/>
                <a:gd name="connsiteY5" fmla="*/ 1775637 h 4731488"/>
                <a:gd name="connsiteX6" fmla="*/ 7562 w 1761096"/>
                <a:gd name="connsiteY6" fmla="*/ 2332073 h 4731488"/>
                <a:gd name="connsiteX7" fmla="*/ 429319 w 1761096"/>
                <a:gd name="connsiteY7" fmla="*/ 2945218 h 4731488"/>
                <a:gd name="connsiteX8" fmla="*/ 1067271 w 1761096"/>
                <a:gd name="connsiteY8" fmla="*/ 2658139 h 4731488"/>
                <a:gd name="connsiteX9" fmla="*/ 1535105 w 1761096"/>
                <a:gd name="connsiteY9" fmla="*/ 3062177 h 4731488"/>
                <a:gd name="connsiteX10" fmla="*/ 1503206 w 1761096"/>
                <a:gd name="connsiteY10" fmla="*/ 4167962 h 4731488"/>
                <a:gd name="connsiteX11" fmla="*/ 1067271 w 1761096"/>
                <a:gd name="connsiteY11" fmla="*/ 4529469 h 4731488"/>
                <a:gd name="connsiteX12" fmla="*/ 790825 w 1761096"/>
                <a:gd name="connsiteY12" fmla="*/ 4731488 h 4731488"/>
                <a:gd name="connsiteX0" fmla="*/ 695679 w 1754971"/>
                <a:gd name="connsiteY0" fmla="*/ 0 h 4731488"/>
                <a:gd name="connsiteX1" fmla="*/ 1099717 w 1754971"/>
                <a:gd name="connsiteY1" fmla="*/ 691116 h 4731488"/>
                <a:gd name="connsiteX2" fmla="*/ 1684506 w 1754971"/>
                <a:gd name="connsiteY2" fmla="*/ 914400 h 4731488"/>
                <a:gd name="connsiteX3" fmla="*/ 1684507 w 1754971"/>
                <a:gd name="connsiteY3" fmla="*/ 1446027 h 4731488"/>
                <a:gd name="connsiteX4" fmla="*/ 1142247 w 1754971"/>
                <a:gd name="connsiteY4" fmla="*/ 1924491 h 4731488"/>
                <a:gd name="connsiteX5" fmla="*/ 334172 w 1754971"/>
                <a:gd name="connsiteY5" fmla="*/ 1775637 h 4731488"/>
                <a:gd name="connsiteX6" fmla="*/ 8109 w 1754971"/>
                <a:gd name="connsiteY6" fmla="*/ 2332073 h 4731488"/>
                <a:gd name="connsiteX7" fmla="*/ 429866 w 1754971"/>
                <a:gd name="connsiteY7" fmla="*/ 2945218 h 4731488"/>
                <a:gd name="connsiteX8" fmla="*/ 1067818 w 1754971"/>
                <a:gd name="connsiteY8" fmla="*/ 2658139 h 4731488"/>
                <a:gd name="connsiteX9" fmla="*/ 1535652 w 1754971"/>
                <a:gd name="connsiteY9" fmla="*/ 3062177 h 4731488"/>
                <a:gd name="connsiteX10" fmla="*/ 1503753 w 1754971"/>
                <a:gd name="connsiteY10" fmla="*/ 4167962 h 4731488"/>
                <a:gd name="connsiteX11" fmla="*/ 1067818 w 1754971"/>
                <a:gd name="connsiteY11" fmla="*/ 4529469 h 4731488"/>
                <a:gd name="connsiteX12" fmla="*/ 791372 w 1754971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1067818 w 1758390"/>
                <a:gd name="connsiteY11" fmla="*/ 4529469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503753 w 1758390"/>
                <a:gd name="connsiteY10" fmla="*/ 4167962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685046 w 1758390"/>
                <a:gd name="connsiteY11" fmla="*/ 3827720 h 4731488"/>
                <a:gd name="connsiteX12" fmla="*/ 791372 w 1758390"/>
                <a:gd name="connsiteY12" fmla="*/ 4731488 h 4731488"/>
                <a:gd name="connsiteX0" fmla="*/ 695679 w 1758390"/>
                <a:gd name="connsiteY0" fmla="*/ 0 h 4731488"/>
                <a:gd name="connsiteX1" fmla="*/ 1046555 w 1758390"/>
                <a:gd name="connsiteY1" fmla="*/ 839972 h 4731488"/>
                <a:gd name="connsiteX2" fmla="*/ 1684506 w 1758390"/>
                <a:gd name="connsiteY2" fmla="*/ 914400 h 4731488"/>
                <a:gd name="connsiteX3" fmla="*/ 1684507 w 1758390"/>
                <a:gd name="connsiteY3" fmla="*/ 1446027 h 4731488"/>
                <a:gd name="connsiteX4" fmla="*/ 1142247 w 1758390"/>
                <a:gd name="connsiteY4" fmla="*/ 1924491 h 4731488"/>
                <a:gd name="connsiteX5" fmla="*/ 334172 w 1758390"/>
                <a:gd name="connsiteY5" fmla="*/ 1775637 h 4731488"/>
                <a:gd name="connsiteX6" fmla="*/ 8109 w 1758390"/>
                <a:gd name="connsiteY6" fmla="*/ 2332073 h 4731488"/>
                <a:gd name="connsiteX7" fmla="*/ 429866 w 1758390"/>
                <a:gd name="connsiteY7" fmla="*/ 2945218 h 4731488"/>
                <a:gd name="connsiteX8" fmla="*/ 1067818 w 1758390"/>
                <a:gd name="connsiteY8" fmla="*/ 2658139 h 4731488"/>
                <a:gd name="connsiteX9" fmla="*/ 1535652 w 1758390"/>
                <a:gd name="connsiteY9" fmla="*/ 3062177 h 4731488"/>
                <a:gd name="connsiteX10" fmla="*/ 1408060 w 1758390"/>
                <a:gd name="connsiteY10" fmla="*/ 3923414 h 4731488"/>
                <a:gd name="connsiteX11" fmla="*/ 568088 w 1758390"/>
                <a:gd name="connsiteY11" fmla="*/ 3732027 h 4731488"/>
                <a:gd name="connsiteX12" fmla="*/ 791372 w 1758390"/>
                <a:gd name="connsiteY12" fmla="*/ 4731488 h 4731488"/>
                <a:gd name="connsiteX0" fmla="*/ 691046 w 1753757"/>
                <a:gd name="connsiteY0" fmla="*/ 0 h 4731488"/>
                <a:gd name="connsiteX1" fmla="*/ 1041922 w 1753757"/>
                <a:gd name="connsiteY1" fmla="*/ 839972 h 4731488"/>
                <a:gd name="connsiteX2" fmla="*/ 1679873 w 1753757"/>
                <a:gd name="connsiteY2" fmla="*/ 914400 h 4731488"/>
                <a:gd name="connsiteX3" fmla="*/ 1679874 w 1753757"/>
                <a:gd name="connsiteY3" fmla="*/ 1446027 h 4731488"/>
                <a:gd name="connsiteX4" fmla="*/ 1137614 w 1753757"/>
                <a:gd name="connsiteY4" fmla="*/ 1924491 h 4731488"/>
                <a:gd name="connsiteX5" fmla="*/ 637883 w 1753757"/>
                <a:gd name="connsiteY5" fmla="*/ 1382232 h 4731488"/>
                <a:gd name="connsiteX6" fmla="*/ 3476 w 1753757"/>
                <a:gd name="connsiteY6" fmla="*/ 2332073 h 4731488"/>
                <a:gd name="connsiteX7" fmla="*/ 425233 w 1753757"/>
                <a:gd name="connsiteY7" fmla="*/ 2945218 h 4731488"/>
                <a:gd name="connsiteX8" fmla="*/ 1063185 w 1753757"/>
                <a:gd name="connsiteY8" fmla="*/ 2658139 h 4731488"/>
                <a:gd name="connsiteX9" fmla="*/ 1531019 w 1753757"/>
                <a:gd name="connsiteY9" fmla="*/ 3062177 h 4731488"/>
                <a:gd name="connsiteX10" fmla="*/ 1403427 w 1753757"/>
                <a:gd name="connsiteY10" fmla="*/ 3923414 h 4731488"/>
                <a:gd name="connsiteX11" fmla="*/ 563455 w 1753757"/>
                <a:gd name="connsiteY11" fmla="*/ 3732027 h 4731488"/>
                <a:gd name="connsiteX12" fmla="*/ 786739 w 1753757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425233 w 1767968"/>
                <a:gd name="connsiteY7" fmla="*/ 2945218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63455 w 1767968"/>
                <a:gd name="connsiteY11" fmla="*/ 3732027 h 4731488"/>
                <a:gd name="connsiteX12" fmla="*/ 786739 w 1767968"/>
                <a:gd name="connsiteY12" fmla="*/ 4731488 h 4731488"/>
                <a:gd name="connsiteX0" fmla="*/ 691046 w 1767968"/>
                <a:gd name="connsiteY0" fmla="*/ 0 h 4731488"/>
                <a:gd name="connsiteX1" fmla="*/ 829271 w 1767968"/>
                <a:gd name="connsiteY1" fmla="*/ 1148317 h 4731488"/>
                <a:gd name="connsiteX2" fmla="*/ 1679873 w 1767968"/>
                <a:gd name="connsiteY2" fmla="*/ 914400 h 4731488"/>
                <a:gd name="connsiteX3" fmla="*/ 1679874 w 1767968"/>
                <a:gd name="connsiteY3" fmla="*/ 1446027 h 4731488"/>
                <a:gd name="connsiteX4" fmla="*/ 1137614 w 1767968"/>
                <a:gd name="connsiteY4" fmla="*/ 1924491 h 4731488"/>
                <a:gd name="connsiteX5" fmla="*/ 637883 w 1767968"/>
                <a:gd name="connsiteY5" fmla="*/ 1382232 h 4731488"/>
                <a:gd name="connsiteX6" fmla="*/ 3476 w 1767968"/>
                <a:gd name="connsiteY6" fmla="*/ 2332073 h 4731488"/>
                <a:gd name="connsiteX7" fmla="*/ 520926 w 1767968"/>
                <a:gd name="connsiteY7" fmla="*/ 3274827 h 4731488"/>
                <a:gd name="connsiteX8" fmla="*/ 1063185 w 1767968"/>
                <a:gd name="connsiteY8" fmla="*/ 2658139 h 4731488"/>
                <a:gd name="connsiteX9" fmla="*/ 1531019 w 1767968"/>
                <a:gd name="connsiteY9" fmla="*/ 3062177 h 4731488"/>
                <a:gd name="connsiteX10" fmla="*/ 1403427 w 1767968"/>
                <a:gd name="connsiteY10" fmla="*/ 3923414 h 4731488"/>
                <a:gd name="connsiteX11" fmla="*/ 552822 w 1767968"/>
                <a:gd name="connsiteY11" fmla="*/ 3476845 h 4731488"/>
                <a:gd name="connsiteX12" fmla="*/ 786739 w 1767968"/>
                <a:gd name="connsiteY12" fmla="*/ 4731488 h 4731488"/>
                <a:gd name="connsiteX0" fmla="*/ 765111 w 1842033"/>
                <a:gd name="connsiteY0" fmla="*/ 0 h 4731488"/>
                <a:gd name="connsiteX1" fmla="*/ 903336 w 1842033"/>
                <a:gd name="connsiteY1" fmla="*/ 1148317 h 4731488"/>
                <a:gd name="connsiteX2" fmla="*/ 1753938 w 1842033"/>
                <a:gd name="connsiteY2" fmla="*/ 914400 h 4731488"/>
                <a:gd name="connsiteX3" fmla="*/ 1753939 w 1842033"/>
                <a:gd name="connsiteY3" fmla="*/ 1446027 h 4731488"/>
                <a:gd name="connsiteX4" fmla="*/ 1211679 w 1842033"/>
                <a:gd name="connsiteY4" fmla="*/ 1924491 h 4731488"/>
                <a:gd name="connsiteX5" fmla="*/ 711948 w 1842033"/>
                <a:gd name="connsiteY5" fmla="*/ 1382232 h 4731488"/>
                <a:gd name="connsiteX6" fmla="*/ 3113 w 1842033"/>
                <a:gd name="connsiteY6" fmla="*/ 2193849 h 4731488"/>
                <a:gd name="connsiteX7" fmla="*/ 594991 w 1842033"/>
                <a:gd name="connsiteY7" fmla="*/ 3274827 h 4731488"/>
                <a:gd name="connsiteX8" fmla="*/ 1137250 w 1842033"/>
                <a:gd name="connsiteY8" fmla="*/ 2658139 h 4731488"/>
                <a:gd name="connsiteX9" fmla="*/ 1605084 w 1842033"/>
                <a:gd name="connsiteY9" fmla="*/ 3062177 h 4731488"/>
                <a:gd name="connsiteX10" fmla="*/ 1477492 w 1842033"/>
                <a:gd name="connsiteY10" fmla="*/ 3923414 h 4731488"/>
                <a:gd name="connsiteX11" fmla="*/ 626887 w 1842033"/>
                <a:gd name="connsiteY11" fmla="*/ 3476845 h 4731488"/>
                <a:gd name="connsiteX12" fmla="*/ 860804 w 1842033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61998 w 1838920"/>
                <a:gd name="connsiteY0" fmla="*/ 0 h 4731488"/>
                <a:gd name="connsiteX1" fmla="*/ 900223 w 1838920"/>
                <a:gd name="connsiteY1" fmla="*/ 1148317 h 4731488"/>
                <a:gd name="connsiteX2" fmla="*/ 1750825 w 1838920"/>
                <a:gd name="connsiteY2" fmla="*/ 914400 h 4731488"/>
                <a:gd name="connsiteX3" fmla="*/ 1750826 w 1838920"/>
                <a:gd name="connsiteY3" fmla="*/ 1446027 h 4731488"/>
                <a:gd name="connsiteX4" fmla="*/ 1208566 w 1838920"/>
                <a:gd name="connsiteY4" fmla="*/ 1924491 h 4731488"/>
                <a:gd name="connsiteX5" fmla="*/ 708835 w 1838920"/>
                <a:gd name="connsiteY5" fmla="*/ 1382232 h 4731488"/>
                <a:gd name="connsiteX6" fmla="*/ 0 w 1838920"/>
                <a:gd name="connsiteY6" fmla="*/ 2193849 h 4731488"/>
                <a:gd name="connsiteX7" fmla="*/ 591878 w 1838920"/>
                <a:gd name="connsiteY7" fmla="*/ 3274827 h 4731488"/>
                <a:gd name="connsiteX8" fmla="*/ 1134137 w 1838920"/>
                <a:gd name="connsiteY8" fmla="*/ 2658139 h 4731488"/>
                <a:gd name="connsiteX9" fmla="*/ 1601971 w 1838920"/>
                <a:gd name="connsiteY9" fmla="*/ 3062177 h 4731488"/>
                <a:gd name="connsiteX10" fmla="*/ 1474379 w 1838920"/>
                <a:gd name="connsiteY10" fmla="*/ 3923414 h 4731488"/>
                <a:gd name="connsiteX11" fmla="*/ 623774 w 1838920"/>
                <a:gd name="connsiteY11" fmla="*/ 3476845 h 4731488"/>
                <a:gd name="connsiteX12" fmla="*/ 857691 w 1838920"/>
                <a:gd name="connsiteY12" fmla="*/ 4731488 h 4731488"/>
                <a:gd name="connsiteX0" fmla="*/ 783770 w 1860692"/>
                <a:gd name="connsiteY0" fmla="*/ 0 h 4731488"/>
                <a:gd name="connsiteX1" fmla="*/ 921995 w 1860692"/>
                <a:gd name="connsiteY1" fmla="*/ 1148317 h 4731488"/>
                <a:gd name="connsiteX2" fmla="*/ 1772597 w 1860692"/>
                <a:gd name="connsiteY2" fmla="*/ 914400 h 4731488"/>
                <a:gd name="connsiteX3" fmla="*/ 1772598 w 1860692"/>
                <a:gd name="connsiteY3" fmla="*/ 1446027 h 4731488"/>
                <a:gd name="connsiteX4" fmla="*/ 1230338 w 1860692"/>
                <a:gd name="connsiteY4" fmla="*/ 1924491 h 4731488"/>
                <a:gd name="connsiteX5" fmla="*/ 730607 w 1860692"/>
                <a:gd name="connsiteY5" fmla="*/ 1382232 h 4731488"/>
                <a:gd name="connsiteX6" fmla="*/ 21772 w 1860692"/>
                <a:gd name="connsiteY6" fmla="*/ 2193849 h 4731488"/>
                <a:gd name="connsiteX7" fmla="*/ 220244 w 1860692"/>
                <a:gd name="connsiteY7" fmla="*/ 2796362 h 4731488"/>
                <a:gd name="connsiteX8" fmla="*/ 613650 w 1860692"/>
                <a:gd name="connsiteY8" fmla="*/ 3274827 h 4731488"/>
                <a:gd name="connsiteX9" fmla="*/ 1155909 w 1860692"/>
                <a:gd name="connsiteY9" fmla="*/ 2658139 h 4731488"/>
                <a:gd name="connsiteX10" fmla="*/ 1623743 w 1860692"/>
                <a:gd name="connsiteY10" fmla="*/ 3062177 h 4731488"/>
                <a:gd name="connsiteX11" fmla="*/ 1496151 w 1860692"/>
                <a:gd name="connsiteY11" fmla="*/ 3923414 h 4731488"/>
                <a:gd name="connsiteX12" fmla="*/ 645546 w 1860692"/>
                <a:gd name="connsiteY12" fmla="*/ 3476845 h 4731488"/>
                <a:gd name="connsiteX13" fmla="*/ 879463 w 1860692"/>
                <a:gd name="connsiteY13" fmla="*/ 4731488 h 4731488"/>
                <a:gd name="connsiteX0" fmla="*/ 822272 w 1899194"/>
                <a:gd name="connsiteY0" fmla="*/ 0 h 4731488"/>
                <a:gd name="connsiteX1" fmla="*/ 960497 w 1899194"/>
                <a:gd name="connsiteY1" fmla="*/ 1148317 h 4731488"/>
                <a:gd name="connsiteX2" fmla="*/ 1811099 w 1899194"/>
                <a:gd name="connsiteY2" fmla="*/ 914400 h 4731488"/>
                <a:gd name="connsiteX3" fmla="*/ 1811100 w 1899194"/>
                <a:gd name="connsiteY3" fmla="*/ 1446027 h 4731488"/>
                <a:gd name="connsiteX4" fmla="*/ 1268840 w 1899194"/>
                <a:gd name="connsiteY4" fmla="*/ 1924491 h 4731488"/>
                <a:gd name="connsiteX5" fmla="*/ 769109 w 1899194"/>
                <a:gd name="connsiteY5" fmla="*/ 1382232 h 4731488"/>
                <a:gd name="connsiteX6" fmla="*/ 60274 w 1899194"/>
                <a:gd name="connsiteY6" fmla="*/ 2193849 h 4731488"/>
                <a:gd name="connsiteX7" fmla="*/ 77992 w 1899194"/>
                <a:gd name="connsiteY7" fmla="*/ 2775096 h 4731488"/>
                <a:gd name="connsiteX8" fmla="*/ 652152 w 1899194"/>
                <a:gd name="connsiteY8" fmla="*/ 3274827 h 4731488"/>
                <a:gd name="connsiteX9" fmla="*/ 1194411 w 1899194"/>
                <a:gd name="connsiteY9" fmla="*/ 2658139 h 4731488"/>
                <a:gd name="connsiteX10" fmla="*/ 1662245 w 1899194"/>
                <a:gd name="connsiteY10" fmla="*/ 3062177 h 4731488"/>
                <a:gd name="connsiteX11" fmla="*/ 1534653 w 1899194"/>
                <a:gd name="connsiteY11" fmla="*/ 3923414 h 4731488"/>
                <a:gd name="connsiteX12" fmla="*/ 684048 w 1899194"/>
                <a:gd name="connsiteY12" fmla="*/ 3476845 h 4731488"/>
                <a:gd name="connsiteX13" fmla="*/ 917965 w 1899194"/>
                <a:gd name="connsiteY13" fmla="*/ 4731488 h 4731488"/>
                <a:gd name="connsiteX0" fmla="*/ 881142 w 1958064"/>
                <a:gd name="connsiteY0" fmla="*/ 0 h 4731488"/>
                <a:gd name="connsiteX1" fmla="*/ 1019367 w 1958064"/>
                <a:gd name="connsiteY1" fmla="*/ 1148317 h 4731488"/>
                <a:gd name="connsiteX2" fmla="*/ 1869969 w 1958064"/>
                <a:gd name="connsiteY2" fmla="*/ 914400 h 4731488"/>
                <a:gd name="connsiteX3" fmla="*/ 1869970 w 1958064"/>
                <a:gd name="connsiteY3" fmla="*/ 1446027 h 4731488"/>
                <a:gd name="connsiteX4" fmla="*/ 1327710 w 1958064"/>
                <a:gd name="connsiteY4" fmla="*/ 1924491 h 4731488"/>
                <a:gd name="connsiteX5" fmla="*/ 827979 w 1958064"/>
                <a:gd name="connsiteY5" fmla="*/ 1382232 h 4731488"/>
                <a:gd name="connsiteX6" fmla="*/ 34084 w 1958064"/>
                <a:gd name="connsiteY6" fmla="*/ 1864240 h 4731488"/>
                <a:gd name="connsiteX7" fmla="*/ 136862 w 1958064"/>
                <a:gd name="connsiteY7" fmla="*/ 2775096 h 4731488"/>
                <a:gd name="connsiteX8" fmla="*/ 711022 w 1958064"/>
                <a:gd name="connsiteY8" fmla="*/ 3274827 h 4731488"/>
                <a:gd name="connsiteX9" fmla="*/ 1253281 w 1958064"/>
                <a:gd name="connsiteY9" fmla="*/ 2658139 h 4731488"/>
                <a:gd name="connsiteX10" fmla="*/ 1721115 w 1958064"/>
                <a:gd name="connsiteY10" fmla="*/ 3062177 h 4731488"/>
                <a:gd name="connsiteX11" fmla="*/ 1593523 w 1958064"/>
                <a:gd name="connsiteY11" fmla="*/ 3923414 h 4731488"/>
                <a:gd name="connsiteX12" fmla="*/ 742918 w 1958064"/>
                <a:gd name="connsiteY12" fmla="*/ 3476845 h 4731488"/>
                <a:gd name="connsiteX13" fmla="*/ 976835 w 1958064"/>
                <a:gd name="connsiteY13" fmla="*/ 4731488 h 4731488"/>
                <a:gd name="connsiteX0" fmla="*/ 881142 w 1988557"/>
                <a:gd name="connsiteY0" fmla="*/ 0 h 4731488"/>
                <a:gd name="connsiteX1" fmla="*/ 1019367 w 1988557"/>
                <a:gd name="connsiteY1" fmla="*/ 1148317 h 4731488"/>
                <a:gd name="connsiteX2" fmla="*/ 1869969 w 1988557"/>
                <a:gd name="connsiteY2" fmla="*/ 914400 h 4731488"/>
                <a:gd name="connsiteX3" fmla="*/ 1869970 w 1988557"/>
                <a:gd name="connsiteY3" fmla="*/ 1446027 h 4731488"/>
                <a:gd name="connsiteX4" fmla="*/ 827979 w 1988557"/>
                <a:gd name="connsiteY4" fmla="*/ 1382232 h 4731488"/>
                <a:gd name="connsiteX5" fmla="*/ 34084 w 1988557"/>
                <a:gd name="connsiteY5" fmla="*/ 1864240 h 4731488"/>
                <a:gd name="connsiteX6" fmla="*/ 136862 w 1988557"/>
                <a:gd name="connsiteY6" fmla="*/ 2775096 h 4731488"/>
                <a:gd name="connsiteX7" fmla="*/ 711022 w 1988557"/>
                <a:gd name="connsiteY7" fmla="*/ 3274827 h 4731488"/>
                <a:gd name="connsiteX8" fmla="*/ 1253281 w 1988557"/>
                <a:gd name="connsiteY8" fmla="*/ 2658139 h 4731488"/>
                <a:gd name="connsiteX9" fmla="*/ 1721115 w 1988557"/>
                <a:gd name="connsiteY9" fmla="*/ 3062177 h 4731488"/>
                <a:gd name="connsiteX10" fmla="*/ 1593523 w 1988557"/>
                <a:gd name="connsiteY10" fmla="*/ 3923414 h 4731488"/>
                <a:gd name="connsiteX11" fmla="*/ 742918 w 1988557"/>
                <a:gd name="connsiteY11" fmla="*/ 3476845 h 4731488"/>
                <a:gd name="connsiteX12" fmla="*/ 976835 w 1988557"/>
                <a:gd name="connsiteY12" fmla="*/ 4731488 h 4731488"/>
                <a:gd name="connsiteX0" fmla="*/ 881142 w 1870999"/>
                <a:gd name="connsiteY0" fmla="*/ 0 h 4731488"/>
                <a:gd name="connsiteX1" fmla="*/ 1019367 w 1870999"/>
                <a:gd name="connsiteY1" fmla="*/ 1148317 h 4731488"/>
                <a:gd name="connsiteX2" fmla="*/ 1869969 w 1870999"/>
                <a:gd name="connsiteY2" fmla="*/ 914400 h 4731488"/>
                <a:gd name="connsiteX3" fmla="*/ 827979 w 1870999"/>
                <a:gd name="connsiteY3" fmla="*/ 1382232 h 4731488"/>
                <a:gd name="connsiteX4" fmla="*/ 34084 w 1870999"/>
                <a:gd name="connsiteY4" fmla="*/ 1864240 h 4731488"/>
                <a:gd name="connsiteX5" fmla="*/ 136862 w 1870999"/>
                <a:gd name="connsiteY5" fmla="*/ 2775096 h 4731488"/>
                <a:gd name="connsiteX6" fmla="*/ 711022 w 1870999"/>
                <a:gd name="connsiteY6" fmla="*/ 3274827 h 4731488"/>
                <a:gd name="connsiteX7" fmla="*/ 1253281 w 1870999"/>
                <a:gd name="connsiteY7" fmla="*/ 2658139 h 4731488"/>
                <a:gd name="connsiteX8" fmla="*/ 1721115 w 1870999"/>
                <a:gd name="connsiteY8" fmla="*/ 3062177 h 4731488"/>
                <a:gd name="connsiteX9" fmla="*/ 1593523 w 1870999"/>
                <a:gd name="connsiteY9" fmla="*/ 3923414 h 4731488"/>
                <a:gd name="connsiteX10" fmla="*/ 742918 w 1870999"/>
                <a:gd name="connsiteY10" fmla="*/ 3476845 h 4731488"/>
                <a:gd name="connsiteX11" fmla="*/ 976835 w 1870999"/>
                <a:gd name="connsiteY11" fmla="*/ 4731488 h 4731488"/>
                <a:gd name="connsiteX0" fmla="*/ 881142 w 1749510"/>
                <a:gd name="connsiteY0" fmla="*/ 0 h 4731488"/>
                <a:gd name="connsiteX1" fmla="*/ 1019367 w 1749510"/>
                <a:gd name="connsiteY1" fmla="*/ 1148317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827979 w 1749510"/>
                <a:gd name="connsiteY2" fmla="*/ 1382232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  <a:gd name="connsiteX0" fmla="*/ 881142 w 1749510"/>
                <a:gd name="connsiteY0" fmla="*/ 0 h 4731488"/>
                <a:gd name="connsiteX1" fmla="*/ 1061897 w 1749510"/>
                <a:gd name="connsiteY1" fmla="*/ 882503 h 4731488"/>
                <a:gd name="connsiteX2" fmla="*/ 764183 w 1749510"/>
                <a:gd name="connsiteY2" fmla="*/ 1392865 h 4731488"/>
                <a:gd name="connsiteX3" fmla="*/ 34084 w 1749510"/>
                <a:gd name="connsiteY3" fmla="*/ 1864240 h 4731488"/>
                <a:gd name="connsiteX4" fmla="*/ 136862 w 1749510"/>
                <a:gd name="connsiteY4" fmla="*/ 2775096 h 4731488"/>
                <a:gd name="connsiteX5" fmla="*/ 711022 w 1749510"/>
                <a:gd name="connsiteY5" fmla="*/ 3274827 h 4731488"/>
                <a:gd name="connsiteX6" fmla="*/ 1253281 w 1749510"/>
                <a:gd name="connsiteY6" fmla="*/ 2658139 h 4731488"/>
                <a:gd name="connsiteX7" fmla="*/ 1721115 w 1749510"/>
                <a:gd name="connsiteY7" fmla="*/ 3062177 h 4731488"/>
                <a:gd name="connsiteX8" fmla="*/ 1593523 w 1749510"/>
                <a:gd name="connsiteY8" fmla="*/ 3923414 h 4731488"/>
                <a:gd name="connsiteX9" fmla="*/ 742918 w 1749510"/>
                <a:gd name="connsiteY9" fmla="*/ 3476845 h 4731488"/>
                <a:gd name="connsiteX10" fmla="*/ 976835 w 1749510"/>
                <a:gd name="connsiteY10" fmla="*/ 4731488 h 47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9510" h="4731488">
                  <a:moveTo>
                    <a:pt x="881142" y="0"/>
                  </a:moveTo>
                  <a:cubicBezTo>
                    <a:pt x="967974" y="198474"/>
                    <a:pt x="1081390" y="650359"/>
                    <a:pt x="1061897" y="882503"/>
                  </a:cubicBezTo>
                  <a:cubicBezTo>
                    <a:pt x="1042404" y="1114647"/>
                    <a:pt x="935485" y="1229242"/>
                    <a:pt x="764183" y="1392865"/>
                  </a:cubicBezTo>
                  <a:cubicBezTo>
                    <a:pt x="592881" y="1556488"/>
                    <a:pt x="119144" y="1628552"/>
                    <a:pt x="34084" y="1864240"/>
                  </a:cubicBezTo>
                  <a:cubicBezTo>
                    <a:pt x="-50976" y="2099928"/>
                    <a:pt x="38216" y="2594933"/>
                    <a:pt x="136862" y="2775096"/>
                  </a:cubicBezTo>
                  <a:cubicBezTo>
                    <a:pt x="235508" y="2955259"/>
                    <a:pt x="524952" y="3294320"/>
                    <a:pt x="711022" y="3274827"/>
                  </a:cubicBezTo>
                  <a:cubicBezTo>
                    <a:pt x="897092" y="3255334"/>
                    <a:pt x="1084932" y="2693581"/>
                    <a:pt x="1253281" y="2658139"/>
                  </a:cubicBezTo>
                  <a:cubicBezTo>
                    <a:pt x="1421630" y="2622697"/>
                    <a:pt x="1664408" y="2851298"/>
                    <a:pt x="1721115" y="3062177"/>
                  </a:cubicBezTo>
                  <a:cubicBezTo>
                    <a:pt x="1777822" y="3273056"/>
                    <a:pt x="1756556" y="3854303"/>
                    <a:pt x="1593523" y="3923414"/>
                  </a:cubicBezTo>
                  <a:cubicBezTo>
                    <a:pt x="1430490" y="3992525"/>
                    <a:pt x="845699" y="3342166"/>
                    <a:pt x="742918" y="3476845"/>
                  </a:cubicBezTo>
                  <a:cubicBezTo>
                    <a:pt x="640137" y="3611524"/>
                    <a:pt x="1014935" y="4668578"/>
                    <a:pt x="976835" y="473148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F52AC5BE-73C6-AA42-B47C-59EE9B04F8AD}"/>
              </a:ext>
            </a:extLst>
          </p:cNvPr>
          <p:cNvSpPr/>
          <p:nvPr/>
        </p:nvSpPr>
        <p:spPr>
          <a:xfrm>
            <a:off x="7357731" y="2235194"/>
            <a:ext cx="890587" cy="895437"/>
          </a:xfrm>
          <a:custGeom>
            <a:avLst/>
            <a:gdLst>
              <a:gd name="connsiteX0" fmla="*/ 233917 w 875422"/>
              <a:gd name="connsiteY0" fmla="*/ 211869 h 897011"/>
              <a:gd name="connsiteX1" fmla="*/ 446568 w 875422"/>
              <a:gd name="connsiteY1" fmla="*/ 116176 h 897011"/>
              <a:gd name="connsiteX2" fmla="*/ 669852 w 875422"/>
              <a:gd name="connsiteY2" fmla="*/ 31115 h 897011"/>
              <a:gd name="connsiteX3" fmla="*/ 861238 w 875422"/>
              <a:gd name="connsiteY3" fmla="*/ 20483 h 897011"/>
              <a:gd name="connsiteX4" fmla="*/ 850605 w 875422"/>
              <a:gd name="connsiteY4" fmla="*/ 296929 h 897011"/>
              <a:gd name="connsiteX5" fmla="*/ 765545 w 875422"/>
              <a:gd name="connsiteY5" fmla="*/ 594641 h 897011"/>
              <a:gd name="connsiteX6" fmla="*/ 584791 w 875422"/>
              <a:gd name="connsiteY6" fmla="*/ 754129 h 897011"/>
              <a:gd name="connsiteX7" fmla="*/ 404038 w 875422"/>
              <a:gd name="connsiteY7" fmla="*/ 881720 h 897011"/>
              <a:gd name="connsiteX8" fmla="*/ 276447 w 875422"/>
              <a:gd name="connsiteY8" fmla="*/ 881720 h 897011"/>
              <a:gd name="connsiteX9" fmla="*/ 180754 w 875422"/>
              <a:gd name="connsiteY9" fmla="*/ 764762 h 897011"/>
              <a:gd name="connsiteX10" fmla="*/ 116959 w 875422"/>
              <a:gd name="connsiteY10" fmla="*/ 658436 h 897011"/>
              <a:gd name="connsiteX11" fmla="*/ 0 w 875422"/>
              <a:gd name="connsiteY11" fmla="*/ 520213 h 897011"/>
              <a:gd name="connsiteX0" fmla="*/ 233917 w 874634"/>
              <a:gd name="connsiteY0" fmla="*/ 211869 h 897011"/>
              <a:gd name="connsiteX1" fmla="*/ 446568 w 874634"/>
              <a:gd name="connsiteY1" fmla="*/ 116176 h 897011"/>
              <a:gd name="connsiteX2" fmla="*/ 669852 w 874634"/>
              <a:gd name="connsiteY2" fmla="*/ 31115 h 897011"/>
              <a:gd name="connsiteX3" fmla="*/ 861238 w 874634"/>
              <a:gd name="connsiteY3" fmla="*/ 20483 h 897011"/>
              <a:gd name="connsiteX4" fmla="*/ 850605 w 874634"/>
              <a:gd name="connsiteY4" fmla="*/ 296929 h 897011"/>
              <a:gd name="connsiteX5" fmla="*/ 786810 w 874634"/>
              <a:gd name="connsiteY5" fmla="*/ 530846 h 897011"/>
              <a:gd name="connsiteX6" fmla="*/ 584791 w 874634"/>
              <a:gd name="connsiteY6" fmla="*/ 754129 h 897011"/>
              <a:gd name="connsiteX7" fmla="*/ 404038 w 874634"/>
              <a:gd name="connsiteY7" fmla="*/ 881720 h 897011"/>
              <a:gd name="connsiteX8" fmla="*/ 276447 w 874634"/>
              <a:gd name="connsiteY8" fmla="*/ 881720 h 897011"/>
              <a:gd name="connsiteX9" fmla="*/ 180754 w 874634"/>
              <a:gd name="connsiteY9" fmla="*/ 764762 h 897011"/>
              <a:gd name="connsiteX10" fmla="*/ 116959 w 874634"/>
              <a:gd name="connsiteY10" fmla="*/ 658436 h 897011"/>
              <a:gd name="connsiteX11" fmla="*/ 0 w 874634"/>
              <a:gd name="connsiteY11" fmla="*/ 520213 h 897011"/>
              <a:gd name="connsiteX0" fmla="*/ 233917 w 890587"/>
              <a:gd name="connsiteY0" fmla="*/ 210295 h 895437"/>
              <a:gd name="connsiteX1" fmla="*/ 446568 w 890587"/>
              <a:gd name="connsiteY1" fmla="*/ 114602 h 895437"/>
              <a:gd name="connsiteX2" fmla="*/ 669852 w 890587"/>
              <a:gd name="connsiteY2" fmla="*/ 29541 h 895437"/>
              <a:gd name="connsiteX3" fmla="*/ 861238 w 890587"/>
              <a:gd name="connsiteY3" fmla="*/ 18909 h 895437"/>
              <a:gd name="connsiteX4" fmla="*/ 882502 w 890587"/>
              <a:gd name="connsiteY4" fmla="*/ 274090 h 895437"/>
              <a:gd name="connsiteX5" fmla="*/ 786810 w 890587"/>
              <a:gd name="connsiteY5" fmla="*/ 529272 h 895437"/>
              <a:gd name="connsiteX6" fmla="*/ 584791 w 890587"/>
              <a:gd name="connsiteY6" fmla="*/ 752555 h 895437"/>
              <a:gd name="connsiteX7" fmla="*/ 404038 w 890587"/>
              <a:gd name="connsiteY7" fmla="*/ 880146 h 895437"/>
              <a:gd name="connsiteX8" fmla="*/ 276447 w 890587"/>
              <a:gd name="connsiteY8" fmla="*/ 880146 h 895437"/>
              <a:gd name="connsiteX9" fmla="*/ 180754 w 890587"/>
              <a:gd name="connsiteY9" fmla="*/ 763188 h 895437"/>
              <a:gd name="connsiteX10" fmla="*/ 116959 w 890587"/>
              <a:gd name="connsiteY10" fmla="*/ 656862 h 895437"/>
              <a:gd name="connsiteX11" fmla="*/ 0 w 890587"/>
              <a:gd name="connsiteY11" fmla="*/ 518639 h 8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0587" h="895437">
                <a:moveTo>
                  <a:pt x="233917" y="210295"/>
                </a:moveTo>
                <a:cubicBezTo>
                  <a:pt x="303914" y="177511"/>
                  <a:pt x="373912" y="144728"/>
                  <a:pt x="446568" y="114602"/>
                </a:cubicBezTo>
                <a:cubicBezTo>
                  <a:pt x="519224" y="84476"/>
                  <a:pt x="600740" y="45490"/>
                  <a:pt x="669852" y="29541"/>
                </a:cubicBezTo>
                <a:cubicBezTo>
                  <a:pt x="738964" y="13592"/>
                  <a:pt x="825796" y="-21849"/>
                  <a:pt x="861238" y="18909"/>
                </a:cubicBezTo>
                <a:cubicBezTo>
                  <a:pt x="896680" y="59667"/>
                  <a:pt x="894907" y="189030"/>
                  <a:pt x="882502" y="274090"/>
                </a:cubicBezTo>
                <a:cubicBezTo>
                  <a:pt x="870097" y="359150"/>
                  <a:pt x="836428" y="449528"/>
                  <a:pt x="786810" y="529272"/>
                </a:cubicBezTo>
                <a:cubicBezTo>
                  <a:pt x="737192" y="609016"/>
                  <a:pt x="648586" y="694076"/>
                  <a:pt x="584791" y="752555"/>
                </a:cubicBezTo>
                <a:cubicBezTo>
                  <a:pt x="520996" y="811034"/>
                  <a:pt x="455429" y="858881"/>
                  <a:pt x="404038" y="880146"/>
                </a:cubicBezTo>
                <a:cubicBezTo>
                  <a:pt x="352647" y="901411"/>
                  <a:pt x="313661" y="899639"/>
                  <a:pt x="276447" y="880146"/>
                </a:cubicBezTo>
                <a:cubicBezTo>
                  <a:pt x="239233" y="860653"/>
                  <a:pt x="207335" y="800402"/>
                  <a:pt x="180754" y="763188"/>
                </a:cubicBezTo>
                <a:cubicBezTo>
                  <a:pt x="154173" y="725974"/>
                  <a:pt x="147085" y="697620"/>
                  <a:pt x="116959" y="656862"/>
                </a:cubicBezTo>
                <a:cubicBezTo>
                  <a:pt x="86833" y="616104"/>
                  <a:pt x="43416" y="567371"/>
                  <a:pt x="0" y="518639"/>
                </a:cubicBezTo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1173</TotalTime>
  <Words>20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82</cp:revision>
  <cp:lastPrinted>2020-07-23T15:31:54Z</cp:lastPrinted>
  <dcterms:created xsi:type="dcterms:W3CDTF">2019-12-06T02:24:42Z</dcterms:created>
  <dcterms:modified xsi:type="dcterms:W3CDTF">2020-07-23T15:31:56Z</dcterms:modified>
</cp:coreProperties>
</file>