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0" r:id="rId2"/>
    <p:sldId id="269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sgs.gov/media/images/groundwater-flow-showing-natural-condi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988286" y="212016"/>
            <a:ext cx="5837276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Groundwater Flow Showing Natural Conditions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8C0AA-E8DD-F64A-9079-76DEB04D7170}"/>
              </a:ext>
            </a:extLst>
          </p:cNvPr>
          <p:cNvSpPr txBox="1"/>
          <p:nvPr/>
        </p:nvSpPr>
        <p:spPr>
          <a:xfrm>
            <a:off x="3631175" y="6611779"/>
            <a:ext cx="5606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https://www.usgs.gov/media/images/groundwater-flow-showing-natural-conditions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350F2B6-3977-EA4A-B0A6-85063A749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99" b="14264"/>
          <a:stretch/>
        </p:blipFill>
        <p:spPr>
          <a:xfrm>
            <a:off x="134470" y="1020727"/>
            <a:ext cx="8875059" cy="56777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C0BDFBC-3317-6647-BEB2-3AFFC5F143F9}"/>
              </a:ext>
            </a:extLst>
          </p:cNvPr>
          <p:cNvSpPr/>
          <p:nvPr/>
        </p:nvSpPr>
        <p:spPr>
          <a:xfrm>
            <a:off x="499730" y="3902149"/>
            <a:ext cx="138223" cy="1275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BE9A4-3946-BD4E-92DE-5D56505FF4A5}"/>
              </a:ext>
            </a:extLst>
          </p:cNvPr>
          <p:cNvSpPr/>
          <p:nvPr/>
        </p:nvSpPr>
        <p:spPr>
          <a:xfrm>
            <a:off x="2604977" y="871870"/>
            <a:ext cx="2381693" cy="80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D7DD0B4E-72B2-F440-BE26-8C6EEE95B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3" t="13333" r="44649" b="65043"/>
          <a:stretch/>
        </p:blipFill>
        <p:spPr>
          <a:xfrm>
            <a:off x="3530009" y="946298"/>
            <a:ext cx="2796363" cy="11376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052FB9B-6F8E-D84C-81A4-7EA6AA165C90}"/>
              </a:ext>
            </a:extLst>
          </p:cNvPr>
          <p:cNvSpPr/>
          <p:nvPr/>
        </p:nvSpPr>
        <p:spPr>
          <a:xfrm>
            <a:off x="3306726" y="1892595"/>
            <a:ext cx="701749" cy="311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DE87D0-B290-E94B-B19E-D883115E67C7}"/>
              </a:ext>
            </a:extLst>
          </p:cNvPr>
          <p:cNvSpPr/>
          <p:nvPr/>
        </p:nvSpPr>
        <p:spPr>
          <a:xfrm rot="522384">
            <a:off x="2377386" y="3136277"/>
            <a:ext cx="701749" cy="36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859464-32AE-FB43-B849-3ABC9CB5D736}"/>
              </a:ext>
            </a:extLst>
          </p:cNvPr>
          <p:cNvGrpSpPr/>
          <p:nvPr/>
        </p:nvGrpSpPr>
        <p:grpSpPr>
          <a:xfrm rot="169326">
            <a:off x="3508746" y="3319317"/>
            <a:ext cx="765545" cy="465874"/>
            <a:chOff x="5518297" y="2575037"/>
            <a:chExt cx="765545" cy="465874"/>
          </a:xfrm>
        </p:grpSpPr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E44A74B5-0EC0-3644-8A67-F70776CF7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8591" y="2575037"/>
              <a:ext cx="695251" cy="393366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C4086F-82B0-C541-B19C-155773D4D6C5}"/>
                </a:ext>
              </a:extLst>
            </p:cNvPr>
            <p:cNvSpPr/>
            <p:nvPr/>
          </p:nvSpPr>
          <p:spPr>
            <a:xfrm>
              <a:off x="5518297" y="2913321"/>
              <a:ext cx="106325" cy="127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D5E7BE7B-FCAC-E040-995D-18E619A590EE}"/>
              </a:ext>
            </a:extLst>
          </p:cNvPr>
          <p:cNvSpPr/>
          <p:nvPr/>
        </p:nvSpPr>
        <p:spPr>
          <a:xfrm>
            <a:off x="3657600" y="3668233"/>
            <a:ext cx="180754" cy="53163"/>
          </a:xfrm>
          <a:custGeom>
            <a:avLst/>
            <a:gdLst>
              <a:gd name="connsiteX0" fmla="*/ 0 w 180754"/>
              <a:gd name="connsiteY0" fmla="*/ 0 h 53163"/>
              <a:gd name="connsiteX1" fmla="*/ 180754 w 180754"/>
              <a:gd name="connsiteY1" fmla="*/ 53163 h 53163"/>
              <a:gd name="connsiteX2" fmla="*/ 180754 w 180754"/>
              <a:gd name="connsiteY2" fmla="*/ 53163 h 5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4" h="53163">
                <a:moveTo>
                  <a:pt x="0" y="0"/>
                </a:moveTo>
                <a:lnTo>
                  <a:pt x="180754" y="53163"/>
                </a:lnTo>
                <a:lnTo>
                  <a:pt x="180754" y="53163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E35E9-B854-6747-813F-0F90DC08AEDF}"/>
              </a:ext>
            </a:extLst>
          </p:cNvPr>
          <p:cNvSpPr txBox="1"/>
          <p:nvPr/>
        </p:nvSpPr>
        <p:spPr>
          <a:xfrm>
            <a:off x="4545320" y="199892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7D2AE7-EF39-5547-9C5E-984B5C1C64E8}"/>
              </a:ext>
            </a:extLst>
          </p:cNvPr>
          <p:cNvSpPr txBox="1"/>
          <p:nvPr/>
        </p:nvSpPr>
        <p:spPr>
          <a:xfrm>
            <a:off x="2018315" y="1056168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7EB51-0D30-8A47-ACC4-154FAC921028}"/>
              </a:ext>
            </a:extLst>
          </p:cNvPr>
          <p:cNvSpPr txBox="1"/>
          <p:nvPr/>
        </p:nvSpPr>
        <p:spPr>
          <a:xfrm>
            <a:off x="3563580" y="293104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infiltration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E9B08-5C47-D04A-819B-8682A21795D3}"/>
              </a:ext>
            </a:extLst>
          </p:cNvPr>
          <p:cNvSpPr txBox="1"/>
          <p:nvPr/>
        </p:nvSpPr>
        <p:spPr>
          <a:xfrm>
            <a:off x="2238054" y="536944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groundwater 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385709-2D35-4548-B017-1AFEA5D4636C}"/>
              </a:ext>
            </a:extLst>
          </p:cNvPr>
          <p:cNvSpPr txBox="1"/>
          <p:nvPr/>
        </p:nvSpPr>
        <p:spPr>
          <a:xfrm>
            <a:off x="6356399" y="411834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0D769F-26EF-8846-AD06-F9B6CED29978}"/>
              </a:ext>
            </a:extLst>
          </p:cNvPr>
          <p:cNvSpPr txBox="1"/>
          <p:nvPr/>
        </p:nvSpPr>
        <p:spPr>
          <a:xfrm>
            <a:off x="5828314" y="3122429"/>
            <a:ext cx="84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riparian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4D2E62-B085-B74D-AED5-9B49180BF454}"/>
              </a:ext>
            </a:extLst>
          </p:cNvPr>
          <p:cNvSpPr txBox="1"/>
          <p:nvPr/>
        </p:nvSpPr>
        <p:spPr>
          <a:xfrm rot="340356">
            <a:off x="586466" y="299483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water table</a:t>
            </a:r>
          </a:p>
        </p:txBody>
      </p:sp>
    </p:spTree>
    <p:extLst>
      <p:ext uri="{BB962C8B-B14F-4D97-AF65-F5344CB8AC3E}">
        <p14:creationId xmlns:p14="http://schemas.microsoft.com/office/powerpoint/2010/main" val="18698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A593D76-2B25-D446-A43F-7712831D8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9" b="14264"/>
          <a:stretch/>
        </p:blipFill>
        <p:spPr>
          <a:xfrm>
            <a:off x="134470" y="1020727"/>
            <a:ext cx="8875059" cy="56777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B852D-F718-D14C-86CC-DBB8C0F320EF}"/>
              </a:ext>
            </a:extLst>
          </p:cNvPr>
          <p:cNvSpPr/>
          <p:nvPr/>
        </p:nvSpPr>
        <p:spPr>
          <a:xfrm>
            <a:off x="499730" y="3902149"/>
            <a:ext cx="138223" cy="1275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0AAB7-D38C-AD4D-B17A-208232EDBDB9}"/>
              </a:ext>
            </a:extLst>
          </p:cNvPr>
          <p:cNvSpPr/>
          <p:nvPr/>
        </p:nvSpPr>
        <p:spPr>
          <a:xfrm>
            <a:off x="2604977" y="871870"/>
            <a:ext cx="2381693" cy="80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38DD794-F74C-4B41-9C93-6A3F137C2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3" t="13333" r="44649" b="65043"/>
          <a:stretch/>
        </p:blipFill>
        <p:spPr>
          <a:xfrm>
            <a:off x="3530009" y="946298"/>
            <a:ext cx="2796363" cy="11376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A0345D-BE12-EA4E-A37F-F15DE0DDCEB1}"/>
              </a:ext>
            </a:extLst>
          </p:cNvPr>
          <p:cNvSpPr/>
          <p:nvPr/>
        </p:nvSpPr>
        <p:spPr>
          <a:xfrm>
            <a:off x="3306726" y="1892595"/>
            <a:ext cx="701749" cy="311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CF528-B5EC-3942-8B42-A74C63E9D2F2}"/>
              </a:ext>
            </a:extLst>
          </p:cNvPr>
          <p:cNvSpPr txBox="1"/>
          <p:nvPr/>
        </p:nvSpPr>
        <p:spPr>
          <a:xfrm flipH="1">
            <a:off x="318977" y="95059"/>
            <a:ext cx="9314121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⠠⠛⠗⠳⠝⠙⠺⠁⠞⠻⠀⠠⠋⠇⠪⠀⠠⠩⠪⠬⠀</a:t>
            </a:r>
          </a:p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⠠⠝⠁⠞⠥⠗⠁⠇⠀⠠⠉⠕⠝⠙⠊⠞⠊⠕⠝⠎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86B609-ABB9-E744-BCBE-59BF53CABD70}"/>
              </a:ext>
            </a:extLst>
          </p:cNvPr>
          <p:cNvSpPr/>
          <p:nvPr/>
        </p:nvSpPr>
        <p:spPr>
          <a:xfrm rot="522384">
            <a:off x="2377386" y="3136277"/>
            <a:ext cx="701749" cy="36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3C91A8-1453-5C46-9ADE-7A9D9954A1F9}"/>
              </a:ext>
            </a:extLst>
          </p:cNvPr>
          <p:cNvGrpSpPr/>
          <p:nvPr/>
        </p:nvGrpSpPr>
        <p:grpSpPr>
          <a:xfrm rot="169326">
            <a:off x="3508746" y="3319317"/>
            <a:ext cx="765545" cy="465874"/>
            <a:chOff x="5518297" y="2575037"/>
            <a:chExt cx="765545" cy="465874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A6EA9BBB-5E1B-5F41-BA2D-97AF5396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591" y="2575037"/>
              <a:ext cx="695251" cy="3933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A711F-DEE8-694A-A3A2-56D3235F7C12}"/>
                </a:ext>
              </a:extLst>
            </p:cNvPr>
            <p:cNvSpPr/>
            <p:nvPr/>
          </p:nvSpPr>
          <p:spPr>
            <a:xfrm>
              <a:off x="5518297" y="2913321"/>
              <a:ext cx="106325" cy="127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78B2EE8B-1BDE-484F-9605-89B0AEE3B85A}"/>
              </a:ext>
            </a:extLst>
          </p:cNvPr>
          <p:cNvSpPr/>
          <p:nvPr/>
        </p:nvSpPr>
        <p:spPr>
          <a:xfrm>
            <a:off x="3657600" y="3668233"/>
            <a:ext cx="180754" cy="53163"/>
          </a:xfrm>
          <a:custGeom>
            <a:avLst/>
            <a:gdLst>
              <a:gd name="connsiteX0" fmla="*/ 0 w 180754"/>
              <a:gd name="connsiteY0" fmla="*/ 0 h 53163"/>
              <a:gd name="connsiteX1" fmla="*/ 180754 w 180754"/>
              <a:gd name="connsiteY1" fmla="*/ 53163 h 53163"/>
              <a:gd name="connsiteX2" fmla="*/ 180754 w 180754"/>
              <a:gd name="connsiteY2" fmla="*/ 53163 h 5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4" h="53163">
                <a:moveTo>
                  <a:pt x="0" y="0"/>
                </a:moveTo>
                <a:lnTo>
                  <a:pt x="180754" y="53163"/>
                </a:lnTo>
                <a:lnTo>
                  <a:pt x="180754" y="53163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D76B13-CAC6-3E4A-B6BF-9B05BA1C818D}"/>
              </a:ext>
            </a:extLst>
          </p:cNvPr>
          <p:cNvSpPr/>
          <p:nvPr/>
        </p:nvSpPr>
        <p:spPr>
          <a:xfrm rot="312325">
            <a:off x="478026" y="2978585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⠺⠁⠞⠻⠀⠞⠁⠃⠇⠑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F62B6-61AD-7243-9907-74F103D44934}"/>
              </a:ext>
            </a:extLst>
          </p:cNvPr>
          <p:cNvSpPr/>
          <p:nvPr/>
        </p:nvSpPr>
        <p:spPr>
          <a:xfrm>
            <a:off x="1479904" y="1011561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⠑⠧⠏⠕⠗⠁⠰⠝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7B10D5-FFEC-5846-B9CA-FB63F4ACE247}"/>
              </a:ext>
            </a:extLst>
          </p:cNvPr>
          <p:cNvSpPr/>
          <p:nvPr/>
        </p:nvSpPr>
        <p:spPr>
          <a:xfrm>
            <a:off x="3952785" y="2074817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⠏⠗⠑⠉⠊⠏⠊⠞⠁⠰⠝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D183E9-70C4-9646-AFC2-4D7B3E3079B1}"/>
              </a:ext>
            </a:extLst>
          </p:cNvPr>
          <p:cNvSpPr/>
          <p:nvPr/>
        </p:nvSpPr>
        <p:spPr>
          <a:xfrm>
            <a:off x="3317835" y="2734036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⠔⠋⠊⠇⠞⠗⠁⠰⠝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4C59E4-F1C8-334D-AD01-39D8CCBF63A5}"/>
              </a:ext>
            </a:extLst>
          </p:cNvPr>
          <p:cNvSpPr/>
          <p:nvPr/>
        </p:nvSpPr>
        <p:spPr>
          <a:xfrm>
            <a:off x="2057775" y="5434705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⠛⠗⠳⠝⠙⠺⠁⠞⠻⠀⠋⠇⠪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5B3840-8011-EF48-B5C3-29A2111A9F0F}"/>
              </a:ext>
            </a:extLst>
          </p:cNvPr>
          <p:cNvSpPr/>
          <p:nvPr/>
        </p:nvSpPr>
        <p:spPr>
          <a:xfrm>
            <a:off x="6238664" y="4009942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⠌⠗⠂⠍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BC0FAC-9A8F-9646-A28C-9F75190B67C5}"/>
              </a:ext>
            </a:extLst>
          </p:cNvPr>
          <p:cNvSpPr/>
          <p:nvPr/>
        </p:nvSpPr>
        <p:spPr>
          <a:xfrm>
            <a:off x="5704388" y="3137066"/>
            <a:ext cx="27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⠗⠊⠏⠜⠊⠁⠝⠀⠵⠐⠕</a:t>
            </a:r>
          </a:p>
        </p:txBody>
      </p:sp>
    </p:spTree>
    <p:extLst>
      <p:ext uri="{BB962C8B-B14F-4D97-AF65-F5344CB8AC3E}">
        <p14:creationId xmlns:p14="http://schemas.microsoft.com/office/powerpoint/2010/main" val="14634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A593D76-2B25-D446-A43F-7712831D8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9" b="14264"/>
          <a:stretch/>
        </p:blipFill>
        <p:spPr>
          <a:xfrm>
            <a:off x="134470" y="1020727"/>
            <a:ext cx="8875059" cy="56777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B852D-F718-D14C-86CC-DBB8C0F320EF}"/>
              </a:ext>
            </a:extLst>
          </p:cNvPr>
          <p:cNvSpPr/>
          <p:nvPr/>
        </p:nvSpPr>
        <p:spPr>
          <a:xfrm>
            <a:off x="499730" y="3902149"/>
            <a:ext cx="138223" cy="1275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0AAB7-D38C-AD4D-B17A-208232EDBDB9}"/>
              </a:ext>
            </a:extLst>
          </p:cNvPr>
          <p:cNvSpPr/>
          <p:nvPr/>
        </p:nvSpPr>
        <p:spPr>
          <a:xfrm>
            <a:off x="2604977" y="871870"/>
            <a:ext cx="2381693" cy="80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38DD794-F74C-4B41-9C93-6A3F137C2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3" t="13333" r="44649" b="65043"/>
          <a:stretch/>
        </p:blipFill>
        <p:spPr>
          <a:xfrm>
            <a:off x="3530009" y="946298"/>
            <a:ext cx="2796363" cy="11376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A0345D-BE12-EA4E-A37F-F15DE0DDCEB1}"/>
              </a:ext>
            </a:extLst>
          </p:cNvPr>
          <p:cNvSpPr/>
          <p:nvPr/>
        </p:nvSpPr>
        <p:spPr>
          <a:xfrm>
            <a:off x="3306726" y="1892595"/>
            <a:ext cx="701749" cy="311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86B609-ABB9-E744-BCBE-59BF53CABD70}"/>
              </a:ext>
            </a:extLst>
          </p:cNvPr>
          <p:cNvSpPr/>
          <p:nvPr/>
        </p:nvSpPr>
        <p:spPr>
          <a:xfrm rot="522384">
            <a:off x="2377386" y="3136277"/>
            <a:ext cx="701749" cy="36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3C91A8-1453-5C46-9ADE-7A9D9954A1F9}"/>
              </a:ext>
            </a:extLst>
          </p:cNvPr>
          <p:cNvGrpSpPr/>
          <p:nvPr/>
        </p:nvGrpSpPr>
        <p:grpSpPr>
          <a:xfrm rot="169326">
            <a:off x="3508746" y="3319317"/>
            <a:ext cx="765545" cy="465874"/>
            <a:chOff x="5518297" y="2575037"/>
            <a:chExt cx="765545" cy="465874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A6EA9BBB-5E1B-5F41-BA2D-97AF5396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591" y="2575037"/>
              <a:ext cx="695251" cy="3933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A711F-DEE8-694A-A3A2-56D3235F7C12}"/>
                </a:ext>
              </a:extLst>
            </p:cNvPr>
            <p:cNvSpPr/>
            <p:nvPr/>
          </p:nvSpPr>
          <p:spPr>
            <a:xfrm>
              <a:off x="5518297" y="2913321"/>
              <a:ext cx="106325" cy="127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78B2EE8B-1BDE-484F-9605-89B0AEE3B85A}"/>
              </a:ext>
            </a:extLst>
          </p:cNvPr>
          <p:cNvSpPr/>
          <p:nvPr/>
        </p:nvSpPr>
        <p:spPr>
          <a:xfrm>
            <a:off x="3657600" y="3668233"/>
            <a:ext cx="180754" cy="53163"/>
          </a:xfrm>
          <a:custGeom>
            <a:avLst/>
            <a:gdLst>
              <a:gd name="connsiteX0" fmla="*/ 0 w 180754"/>
              <a:gd name="connsiteY0" fmla="*/ 0 h 53163"/>
              <a:gd name="connsiteX1" fmla="*/ 180754 w 180754"/>
              <a:gd name="connsiteY1" fmla="*/ 53163 h 53163"/>
              <a:gd name="connsiteX2" fmla="*/ 180754 w 180754"/>
              <a:gd name="connsiteY2" fmla="*/ 53163 h 5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4" h="53163">
                <a:moveTo>
                  <a:pt x="0" y="0"/>
                </a:moveTo>
                <a:lnTo>
                  <a:pt x="180754" y="53163"/>
                </a:lnTo>
                <a:lnTo>
                  <a:pt x="180754" y="53163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2291</TotalTime>
  <Words>42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86</cp:revision>
  <cp:lastPrinted>2020-01-30T21:17:46Z</cp:lastPrinted>
  <dcterms:created xsi:type="dcterms:W3CDTF">2019-12-06T02:24:42Z</dcterms:created>
  <dcterms:modified xsi:type="dcterms:W3CDTF">2020-07-23T15:35:43Z</dcterms:modified>
</cp:coreProperties>
</file>