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5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gs.arizona.edu/photo/grand-canyon-stratigraph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5" r="14393" b="2381"/>
          <a:stretch/>
        </p:blipFill>
        <p:spPr>
          <a:xfrm>
            <a:off x="0" y="55415"/>
            <a:ext cx="6858000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2583809" y="229086"/>
            <a:ext cx="169724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072854F-E89A-6E4B-B9A6-CA7392ED361A}"/>
              </a:ext>
            </a:extLst>
          </p:cNvPr>
          <p:cNvSpPr/>
          <p:nvPr/>
        </p:nvSpPr>
        <p:spPr>
          <a:xfrm rot="19908649">
            <a:off x="3349471" y="2525795"/>
            <a:ext cx="269400" cy="1831619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ED1C417-6CEE-A841-8AC6-1A74C7796D0F}"/>
              </a:ext>
            </a:extLst>
          </p:cNvPr>
          <p:cNvSpPr/>
          <p:nvPr/>
        </p:nvSpPr>
        <p:spPr>
          <a:xfrm rot="7952112">
            <a:off x="2687890" y="6156511"/>
            <a:ext cx="360001" cy="1984868"/>
          </a:xfrm>
          <a:prstGeom prst="rightBrace">
            <a:avLst>
              <a:gd name="adj1" fmla="val 8333"/>
              <a:gd name="adj2" fmla="val 2773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2058257" y="13054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2290204" y="19533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0C6DC-AC20-C14A-947E-9DDCF694DBA2}"/>
              </a:ext>
            </a:extLst>
          </p:cNvPr>
          <p:cNvSpPr txBox="1"/>
          <p:nvPr/>
        </p:nvSpPr>
        <p:spPr>
          <a:xfrm>
            <a:off x="2401040" y="2332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D8887-B459-B44F-9E38-C5E067A2C378}"/>
              </a:ext>
            </a:extLst>
          </p:cNvPr>
          <p:cNvSpPr txBox="1"/>
          <p:nvPr/>
        </p:nvSpPr>
        <p:spPr>
          <a:xfrm>
            <a:off x="3650907" y="32544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EC5EB-81DB-0241-9766-4BBAD742D880}"/>
              </a:ext>
            </a:extLst>
          </p:cNvPr>
          <p:cNvSpPr txBox="1"/>
          <p:nvPr/>
        </p:nvSpPr>
        <p:spPr>
          <a:xfrm>
            <a:off x="3810935" y="45880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E8C85-54F3-9143-9A4D-754D88BA3119}"/>
              </a:ext>
            </a:extLst>
          </p:cNvPr>
          <p:cNvSpPr txBox="1"/>
          <p:nvPr/>
        </p:nvSpPr>
        <p:spPr>
          <a:xfrm>
            <a:off x="4316549" y="579555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1621E-F122-5C4E-B6E3-0337C5D88F50}"/>
              </a:ext>
            </a:extLst>
          </p:cNvPr>
          <p:cNvSpPr txBox="1"/>
          <p:nvPr/>
        </p:nvSpPr>
        <p:spPr>
          <a:xfrm>
            <a:off x="4236689" y="54851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6E6F9-CD76-6E47-86F2-A93B584A8D47}"/>
              </a:ext>
            </a:extLst>
          </p:cNvPr>
          <p:cNvSpPr txBox="1"/>
          <p:nvPr/>
        </p:nvSpPr>
        <p:spPr>
          <a:xfrm>
            <a:off x="3911963" y="51501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CBD52-902C-AF48-909F-699EA4BFB5F6}"/>
              </a:ext>
            </a:extLst>
          </p:cNvPr>
          <p:cNvSpPr txBox="1"/>
          <p:nvPr/>
        </p:nvSpPr>
        <p:spPr>
          <a:xfrm>
            <a:off x="2723060" y="7597584"/>
            <a:ext cx="91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72A68E-6115-9B43-BCFA-E41236525316}"/>
              </a:ext>
            </a:extLst>
          </p:cNvPr>
          <p:cNvSpPr txBox="1"/>
          <p:nvPr/>
        </p:nvSpPr>
        <p:spPr>
          <a:xfrm rot="16200000">
            <a:off x="-26603" y="347344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Paleozoic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DAD3BA5-C94B-D046-8556-7C224FF2071E}"/>
              </a:ext>
            </a:extLst>
          </p:cNvPr>
          <p:cNvSpPr/>
          <p:nvPr/>
        </p:nvSpPr>
        <p:spPr>
          <a:xfrm rot="10800000">
            <a:off x="637308" y="1129364"/>
            <a:ext cx="232415" cy="5229872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7E79F-0A65-FD42-BD23-D4789E81CF98}"/>
              </a:ext>
            </a:extLst>
          </p:cNvPr>
          <p:cNvSpPr txBox="1"/>
          <p:nvPr/>
        </p:nvSpPr>
        <p:spPr>
          <a:xfrm rot="16200000">
            <a:off x="-32532" y="727363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Proterozoic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6D33A-8FC6-F94B-AC2E-8DA7055FB37F}"/>
              </a:ext>
            </a:extLst>
          </p:cNvPr>
          <p:cNvSpPr txBox="1"/>
          <p:nvPr/>
        </p:nvSpPr>
        <p:spPr>
          <a:xfrm>
            <a:off x="1094973" y="5974265"/>
            <a:ext cx="229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9B418F-13D3-9341-8E48-DD083CEEA89C}"/>
              </a:ext>
            </a:extLst>
          </p:cNvPr>
          <p:cNvCxnSpPr>
            <a:cxnSpLocks/>
          </p:cNvCxnSpPr>
          <p:nvPr/>
        </p:nvCxnSpPr>
        <p:spPr>
          <a:xfrm>
            <a:off x="5375252" y="6802580"/>
            <a:ext cx="0" cy="7204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2169560" y="15990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1730887" y="9897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639F2-F5D7-514C-A922-9C434C583BF3}"/>
              </a:ext>
            </a:extLst>
          </p:cNvPr>
          <p:cNvSpPr txBox="1"/>
          <p:nvPr/>
        </p:nvSpPr>
        <p:spPr>
          <a:xfrm>
            <a:off x="5684410" y="769752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C7729-2409-2148-9B67-24A69B09125B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87C097C-9E08-F247-8A1B-524A3606C929}"/>
              </a:ext>
            </a:extLst>
          </p:cNvPr>
          <p:cNvSpPr/>
          <p:nvPr/>
        </p:nvSpPr>
        <p:spPr>
          <a:xfrm rot="10800000">
            <a:off x="637308" y="6428506"/>
            <a:ext cx="235526" cy="217516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17DA68-E4C5-DB4F-B003-6394D24EBB46}"/>
              </a:ext>
            </a:extLst>
          </p:cNvPr>
          <p:cNvCxnSpPr/>
          <p:nvPr/>
        </p:nvCxnSpPr>
        <p:spPr>
          <a:xfrm>
            <a:off x="4281055" y="7966363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4087090" y="8118764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5EBE03-C119-2E44-974E-3745CFA6B3F2}"/>
              </a:ext>
            </a:extLst>
          </p:cNvPr>
          <p:cNvSpPr txBox="1"/>
          <p:nvPr/>
        </p:nvSpPr>
        <p:spPr>
          <a:xfrm>
            <a:off x="4926147" y="6248400"/>
            <a:ext cx="80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Colorado River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ED2C6-4D9B-A448-A571-8016E5A708CF}"/>
              </a:ext>
            </a:extLst>
          </p:cNvPr>
          <p:cNvSpPr txBox="1"/>
          <p:nvPr/>
        </p:nvSpPr>
        <p:spPr>
          <a:xfrm>
            <a:off x="3190591" y="81962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EF1BD-2B32-1144-BA79-1F20E6C04E58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27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2341416" y="242942"/>
            <a:ext cx="2133602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 Legend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487327" y="140103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  Kaibab Limestone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487327" y="2666970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 Coconino Sanstone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487327" y="2034004"/>
            <a:ext cx="217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 Toroweap Fm.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487327" y="76807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 Moenkopi Fm.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91898-C33B-0A4B-B046-7F0CED5C069F}"/>
              </a:ext>
            </a:extLst>
          </p:cNvPr>
          <p:cNvSpPr txBox="1"/>
          <p:nvPr/>
        </p:nvSpPr>
        <p:spPr>
          <a:xfrm>
            <a:off x="487327" y="3299936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 Hermit Shale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1B623-C8D4-4B4F-B272-0F6FCBA4BA7E}"/>
              </a:ext>
            </a:extLst>
          </p:cNvPr>
          <p:cNvSpPr txBox="1"/>
          <p:nvPr/>
        </p:nvSpPr>
        <p:spPr>
          <a:xfrm>
            <a:off x="487327" y="456586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 Supai Group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72352-7DE7-984B-996F-06914400A768}"/>
              </a:ext>
            </a:extLst>
          </p:cNvPr>
          <p:cNvSpPr txBox="1"/>
          <p:nvPr/>
        </p:nvSpPr>
        <p:spPr>
          <a:xfrm>
            <a:off x="487327" y="3932902"/>
            <a:ext cx="419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7 Redwall Limestone and Surprise Canyon Fm.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67B0-2947-4A46-96F9-BB394DF4A7B0}"/>
              </a:ext>
            </a:extLst>
          </p:cNvPr>
          <p:cNvSpPr/>
          <p:nvPr/>
        </p:nvSpPr>
        <p:spPr>
          <a:xfrm>
            <a:off x="487327" y="5198835"/>
            <a:ext cx="5313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8 Muav and Temple Butte Limestones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89B81-BFBD-9B43-8F2E-0CBECE01A9ED}"/>
              </a:ext>
            </a:extLst>
          </p:cNvPr>
          <p:cNvSpPr/>
          <p:nvPr/>
        </p:nvSpPr>
        <p:spPr>
          <a:xfrm>
            <a:off x="501182" y="5831802"/>
            <a:ext cx="180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9 Bright Angel Shale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88DD9-377C-634D-87FF-1B480912FCE9}"/>
              </a:ext>
            </a:extLst>
          </p:cNvPr>
          <p:cNvSpPr/>
          <p:nvPr/>
        </p:nvSpPr>
        <p:spPr>
          <a:xfrm>
            <a:off x="487327" y="6464769"/>
            <a:ext cx="1961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 Tapeats Sandstone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E311F2-96C3-B441-A409-5B77886F6A8D}"/>
              </a:ext>
            </a:extLst>
          </p:cNvPr>
          <p:cNvSpPr/>
          <p:nvPr/>
        </p:nvSpPr>
        <p:spPr>
          <a:xfrm>
            <a:off x="487327" y="7097736"/>
            <a:ext cx="2567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11 Grand Canyon Supergroup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5BCA5-9614-9640-9373-ECA89791E22B}"/>
              </a:ext>
            </a:extLst>
          </p:cNvPr>
          <p:cNvSpPr/>
          <p:nvPr/>
        </p:nvSpPr>
        <p:spPr>
          <a:xfrm>
            <a:off x="487327" y="7730703"/>
            <a:ext cx="1834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12 Zoroaster Granite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A78ED-B6D9-974A-8075-2FDA2F2DA5F8}"/>
              </a:ext>
            </a:extLst>
          </p:cNvPr>
          <p:cNvSpPr/>
          <p:nvPr/>
        </p:nvSpPr>
        <p:spPr>
          <a:xfrm>
            <a:off x="487327" y="8363670"/>
            <a:ext cx="1516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13 Vishnu Schist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41819-7D00-CD48-AA0D-9F7B9549EB2D}"/>
              </a:ext>
            </a:extLst>
          </p:cNvPr>
          <p:cNvSpPr/>
          <p:nvPr/>
        </p:nvSpPr>
        <p:spPr>
          <a:xfrm>
            <a:off x="3557154" y="8183527"/>
            <a:ext cx="2524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https://azgs.arizona.edu/photo/grand-canyon-stratigraphy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5" r="14393" b="2381"/>
          <a:stretch/>
        </p:blipFill>
        <p:spPr>
          <a:xfrm>
            <a:off x="0" y="55415"/>
            <a:ext cx="6858000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2292863" y="201377"/>
            <a:ext cx="3247708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⠠⠛⠗⠯⠀⠠⠉⠁⠝⠽⠕⠝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072854F-E89A-6E4B-B9A6-CA7392ED361A}"/>
              </a:ext>
            </a:extLst>
          </p:cNvPr>
          <p:cNvSpPr/>
          <p:nvPr/>
        </p:nvSpPr>
        <p:spPr>
          <a:xfrm rot="19908649">
            <a:off x="3349471" y="2525795"/>
            <a:ext cx="269400" cy="1831619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ED1C417-6CEE-A841-8AC6-1A74C7796D0F}"/>
              </a:ext>
            </a:extLst>
          </p:cNvPr>
          <p:cNvSpPr/>
          <p:nvPr/>
        </p:nvSpPr>
        <p:spPr>
          <a:xfrm rot="7952112">
            <a:off x="2687890" y="6156511"/>
            <a:ext cx="360001" cy="1984868"/>
          </a:xfrm>
          <a:prstGeom prst="rightBrace">
            <a:avLst>
              <a:gd name="adj1" fmla="val 8333"/>
              <a:gd name="adj2" fmla="val 2773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2072110" y="122231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2414895" y="187020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0C6DC-AC20-C14A-947E-9DDCF694DBA2}"/>
              </a:ext>
            </a:extLst>
          </p:cNvPr>
          <p:cNvSpPr txBox="1"/>
          <p:nvPr/>
        </p:nvSpPr>
        <p:spPr>
          <a:xfrm>
            <a:off x="2428750" y="223571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D8887-B459-B44F-9E38-C5E067A2C378}"/>
              </a:ext>
            </a:extLst>
          </p:cNvPr>
          <p:cNvSpPr txBox="1"/>
          <p:nvPr/>
        </p:nvSpPr>
        <p:spPr>
          <a:xfrm>
            <a:off x="3706325" y="304659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E8C85-54F3-9143-9A4D-754D88BA3119}"/>
              </a:ext>
            </a:extLst>
          </p:cNvPr>
          <p:cNvSpPr txBox="1"/>
          <p:nvPr/>
        </p:nvSpPr>
        <p:spPr>
          <a:xfrm>
            <a:off x="4358113" y="568472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1621E-F122-5C4E-B6E3-0337C5D88F50}"/>
              </a:ext>
            </a:extLst>
          </p:cNvPr>
          <p:cNvSpPr txBox="1"/>
          <p:nvPr/>
        </p:nvSpPr>
        <p:spPr>
          <a:xfrm>
            <a:off x="4347526" y="533275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⠼⠊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CBD52-902C-AF48-909F-699EA4BFB5F6}"/>
              </a:ext>
            </a:extLst>
          </p:cNvPr>
          <p:cNvSpPr txBox="1"/>
          <p:nvPr/>
        </p:nvSpPr>
        <p:spPr>
          <a:xfrm>
            <a:off x="2511345" y="7556886"/>
            <a:ext cx="91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72A68E-6115-9B43-BCFA-E41236525316}"/>
              </a:ext>
            </a:extLst>
          </p:cNvPr>
          <p:cNvSpPr txBox="1"/>
          <p:nvPr/>
        </p:nvSpPr>
        <p:spPr>
          <a:xfrm rot="16200000">
            <a:off x="-781159" y="3436528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⠠⠏⠁⠇⠑⠕⠵⠕⠊⠉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DAD3BA5-C94B-D046-8556-7C224FF2071E}"/>
              </a:ext>
            </a:extLst>
          </p:cNvPr>
          <p:cNvSpPr/>
          <p:nvPr/>
        </p:nvSpPr>
        <p:spPr>
          <a:xfrm rot="10800000">
            <a:off x="637308" y="1129364"/>
            <a:ext cx="232415" cy="5229872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7E79F-0A65-FD42-BD23-D4789E81CF98}"/>
              </a:ext>
            </a:extLst>
          </p:cNvPr>
          <p:cNvSpPr txBox="1"/>
          <p:nvPr/>
        </p:nvSpPr>
        <p:spPr>
          <a:xfrm rot="16200000">
            <a:off x="-870101" y="7181301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⠠⠏⠗⠕⠞⠻⠕⠵⠕⠊⠉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6D33A-8FC6-F94B-AC2E-8DA7055FB37F}"/>
              </a:ext>
            </a:extLst>
          </p:cNvPr>
          <p:cNvSpPr txBox="1"/>
          <p:nvPr/>
        </p:nvSpPr>
        <p:spPr>
          <a:xfrm>
            <a:off x="180573" y="5780301"/>
            <a:ext cx="443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⠠⠛⠗⠞⠠⠥⠝⠒⠿⠍⠰⠽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2391233" y="1557469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1966414" y="92047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C7729-2409-2148-9B67-24A69B09125B}"/>
              </a:ext>
            </a:extLst>
          </p:cNvPr>
          <p:cNvSpPr txBox="1"/>
          <p:nvPr/>
        </p:nvSpPr>
        <p:spPr>
          <a:xfrm>
            <a:off x="1824753" y="86082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⠼⠁⠃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87C097C-9E08-F247-8A1B-524A3606C929}"/>
              </a:ext>
            </a:extLst>
          </p:cNvPr>
          <p:cNvSpPr/>
          <p:nvPr/>
        </p:nvSpPr>
        <p:spPr>
          <a:xfrm rot="10800000">
            <a:off x="637308" y="6428506"/>
            <a:ext cx="235526" cy="217516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17DA68-E4C5-DB4F-B003-6394D24EBB46}"/>
              </a:ext>
            </a:extLst>
          </p:cNvPr>
          <p:cNvCxnSpPr/>
          <p:nvPr/>
        </p:nvCxnSpPr>
        <p:spPr>
          <a:xfrm>
            <a:off x="4045527" y="7716980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3920835" y="7952509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5EBE03-C119-2E44-974E-3745CFA6B3F2}"/>
              </a:ext>
            </a:extLst>
          </p:cNvPr>
          <p:cNvSpPr txBox="1"/>
          <p:nvPr/>
        </p:nvSpPr>
        <p:spPr>
          <a:xfrm>
            <a:off x="4516582" y="4239492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⠠⠉⠕⠇⠕⠗⠁⠙⠕⠀</a:t>
            </a:r>
          </a:p>
          <a:p>
            <a:pPr algn="ctr"/>
            <a:r>
              <a:rPr lang="en-US" sz="2400">
                <a:latin typeface="Swell Braille" pitchFamily="49"/>
              </a:rPr>
              <a:t>⠠⠗⠲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858B9-03BA-BD4A-9A9E-0E7EB2B3EC18}"/>
              </a:ext>
            </a:extLst>
          </p:cNvPr>
          <p:cNvSpPr txBox="1"/>
          <p:nvPr/>
        </p:nvSpPr>
        <p:spPr>
          <a:xfrm>
            <a:off x="3991044" y="5017526"/>
            <a:ext cx="76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⠼⠓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07FA9B-DB03-BA49-89F8-80AD1D1443E1}"/>
              </a:ext>
            </a:extLst>
          </p:cNvPr>
          <p:cNvSpPr txBox="1"/>
          <p:nvPr/>
        </p:nvSpPr>
        <p:spPr>
          <a:xfrm>
            <a:off x="4997444" y="86082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⠼⠁⠃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F18AB-D403-834E-BE53-5A6A98304BF2}"/>
              </a:ext>
            </a:extLst>
          </p:cNvPr>
          <p:cNvCxnSpPr>
            <a:cxnSpLocks/>
          </p:cNvCxnSpPr>
          <p:nvPr/>
        </p:nvCxnSpPr>
        <p:spPr>
          <a:xfrm flipH="1">
            <a:off x="5375565" y="5098473"/>
            <a:ext cx="277090" cy="23691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8B9E8D-7693-1841-B290-F4B28B054788}"/>
              </a:ext>
            </a:extLst>
          </p:cNvPr>
          <p:cNvSpPr txBox="1"/>
          <p:nvPr/>
        </p:nvSpPr>
        <p:spPr>
          <a:xfrm>
            <a:off x="5486400" y="760095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274678-0FFF-B042-B2A5-A3067F01FA64}"/>
              </a:ext>
            </a:extLst>
          </p:cNvPr>
          <p:cNvSpPr txBox="1"/>
          <p:nvPr/>
        </p:nvSpPr>
        <p:spPr>
          <a:xfrm>
            <a:off x="2852737" y="80391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BFACC-D1DD-9848-83B4-6022FCE19588}"/>
              </a:ext>
            </a:extLst>
          </p:cNvPr>
          <p:cNvSpPr/>
          <p:nvPr/>
        </p:nvSpPr>
        <p:spPr>
          <a:xfrm>
            <a:off x="3777905" y="4515922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⠼⠛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1122216" y="132105"/>
            <a:ext cx="4572001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⠠⠛⠗⠯⠀⠠⠉⠁⠝⠽⠕⠝⠀⠠⠇⠑⠛⠢⠙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487327" y="1329322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2 ⠠⠅⠁⠊⠃⠁⠃⠀⠠⠇⠊⠍⠑⠌⠐⠕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487327" y="245182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4 ⠠⠉⠕⠒⠔⠕⠀⠠⠎⠯⠌⠐⠕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487327" y="1890572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3 ⠠⠞⠕⠗⠪⠂⠏⠀⠠⠋⠍⠲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487327" y="76807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1 ⠠⠍⠕⠢⠅⠕⠏⠊⠀⠠⠋⠍⠲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91898-C33B-0A4B-B046-7F0CED5C069F}"/>
              </a:ext>
            </a:extLst>
          </p:cNvPr>
          <p:cNvSpPr txBox="1"/>
          <p:nvPr/>
        </p:nvSpPr>
        <p:spPr>
          <a:xfrm>
            <a:off x="487327" y="3013072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5 ⠠⠓⠻⠍⠊⠞⠀⠠⠩⠁⠇⠑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1B623-C8D4-4B4F-B272-0F6FCBA4BA7E}"/>
              </a:ext>
            </a:extLst>
          </p:cNvPr>
          <p:cNvSpPr txBox="1"/>
          <p:nvPr/>
        </p:nvSpPr>
        <p:spPr>
          <a:xfrm>
            <a:off x="487327" y="3574322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6 ⠠⠎⠥⠏⠁⠊⠀⠠⠛⠗⠳⠏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72352-7DE7-984B-996F-06914400A768}"/>
              </a:ext>
            </a:extLst>
          </p:cNvPr>
          <p:cNvSpPr txBox="1"/>
          <p:nvPr/>
        </p:nvSpPr>
        <p:spPr>
          <a:xfrm>
            <a:off x="487327" y="4130833"/>
            <a:ext cx="1057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7 ⠠⠗⠫⠺⠁⠇⠇⠀⠠⠇⠊⠍⠑⠌⠐⠕⠀⠯⠀</a:t>
            </a:r>
          </a:p>
          <a:p>
            <a:r>
              <a:rPr lang="en-US" sz="2400">
                <a:latin typeface="Swell Braille" pitchFamily="49"/>
              </a:rPr>
              <a:t>  ⠠⠎⠥⠗⠏⠗⠊⠎⠑⠀⠠⠉⠁⠝⠽⠕⠝⠀⠠⠋⠍⠲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67B0-2947-4A46-96F9-BB394DF4A7B0}"/>
              </a:ext>
            </a:extLst>
          </p:cNvPr>
          <p:cNvSpPr/>
          <p:nvPr/>
        </p:nvSpPr>
        <p:spPr>
          <a:xfrm>
            <a:off x="487327" y="5052395"/>
            <a:ext cx="8260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8 ⠠⠍⠥⠁⠧⠀⠯⠀⠠⠞⠑⠍⠏⠇⠑⠀⠠⠃⠥⠞⠞⠑⠀</a:t>
            </a:r>
          </a:p>
          <a:p>
            <a:r>
              <a:rPr lang="en-US" sz="2400">
                <a:latin typeface="Swell Braille" pitchFamily="49"/>
              </a:rPr>
              <a:t>  ⠠⠇⠊⠍⠑⠌⠐⠕⠎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89B81-BFBD-9B43-8F2E-0CBECE01A9ED}"/>
              </a:ext>
            </a:extLst>
          </p:cNvPr>
          <p:cNvSpPr/>
          <p:nvPr/>
        </p:nvSpPr>
        <p:spPr>
          <a:xfrm>
            <a:off x="487327" y="5994454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9 ⠠⠃⠐⠗⠀⠠⠁⠝⠛⠑⠇⠀⠠⠩⠁⠇⠑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88DD9-377C-634D-87FF-1B480912FCE9}"/>
              </a:ext>
            </a:extLst>
          </p:cNvPr>
          <p:cNvSpPr/>
          <p:nvPr/>
        </p:nvSpPr>
        <p:spPr>
          <a:xfrm>
            <a:off x="487327" y="6586758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10 ⠠⠞⠁⠏⠂⠞⠎⠀⠠⠎⠯⠌⠐⠕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E311F2-96C3-B441-A409-5B77886F6A8D}"/>
              </a:ext>
            </a:extLst>
          </p:cNvPr>
          <p:cNvSpPr/>
          <p:nvPr/>
        </p:nvSpPr>
        <p:spPr>
          <a:xfrm>
            <a:off x="487327" y="7179062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11 ⠠⠛⠗⠯⠀⠠⠉⠁⠝⠽⠕⠝⠀⠠⠎⠥⠏⠻⠛⠗⠳⠏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5BCA5-9614-9640-9373-ECA89791E22B}"/>
              </a:ext>
            </a:extLst>
          </p:cNvPr>
          <p:cNvSpPr/>
          <p:nvPr/>
        </p:nvSpPr>
        <p:spPr>
          <a:xfrm>
            <a:off x="487327" y="7771366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12 ⠠⠵⠕⠗⠕⠁⠌⠻⠀⠠⠛⠗⠁⠝⠊⠞⠑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A78ED-B6D9-974A-8075-2FDA2F2DA5F8}"/>
              </a:ext>
            </a:extLst>
          </p:cNvPr>
          <p:cNvSpPr/>
          <p:nvPr/>
        </p:nvSpPr>
        <p:spPr>
          <a:xfrm>
            <a:off x="487327" y="8363670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13 ⠠⠧⠊⠎⠝⠥⠀⠠⠎⠡⠊⠌</a:t>
            </a:r>
          </a:p>
        </p:txBody>
      </p:sp>
    </p:spTree>
    <p:extLst>
      <p:ext uri="{BB962C8B-B14F-4D97-AF65-F5344CB8AC3E}">
        <p14:creationId xmlns:p14="http://schemas.microsoft.com/office/powerpoint/2010/main" val="63192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0" r="14393" b="2381"/>
          <a:stretch/>
        </p:blipFill>
        <p:spPr>
          <a:xfrm>
            <a:off x="314325" y="55415"/>
            <a:ext cx="6315072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17DA68-E4C5-DB4F-B003-6394D24EBB46}"/>
              </a:ext>
            </a:extLst>
          </p:cNvPr>
          <p:cNvCxnSpPr/>
          <p:nvPr/>
        </p:nvCxnSpPr>
        <p:spPr>
          <a:xfrm>
            <a:off x="3816924" y="7716980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3692232" y="7952509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9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147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24</cp:revision>
  <cp:lastPrinted>2020-06-15T15:48:11Z</cp:lastPrinted>
  <dcterms:created xsi:type="dcterms:W3CDTF">2020-06-12T19:15:26Z</dcterms:created>
  <dcterms:modified xsi:type="dcterms:W3CDTF">2020-07-23T15:38:31Z</dcterms:modified>
</cp:coreProperties>
</file>