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9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Passive Continental Margin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42E80-532F-9B42-8D61-C1291516F753}"/>
              </a:ext>
            </a:extLst>
          </p:cNvPr>
          <p:cNvSpPr txBox="1"/>
          <p:nvPr/>
        </p:nvSpPr>
        <p:spPr>
          <a:xfrm>
            <a:off x="1948928" y="1318440"/>
            <a:ext cx="11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663A2-1FAA-084D-97D6-DE431BA25103}"/>
              </a:ext>
            </a:extLst>
          </p:cNvPr>
          <p:cNvSpPr txBox="1"/>
          <p:nvPr/>
        </p:nvSpPr>
        <p:spPr>
          <a:xfrm>
            <a:off x="4217206" y="1290086"/>
            <a:ext cx="1800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shelf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138988-0126-DB40-A325-488A6C1F9320}"/>
              </a:ext>
            </a:extLst>
          </p:cNvPr>
          <p:cNvSpPr/>
          <p:nvPr/>
        </p:nvSpPr>
        <p:spPr>
          <a:xfrm>
            <a:off x="4199860" y="6519015"/>
            <a:ext cx="4944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from Fig. 4.2 (a) in Marshak, 2019</a:t>
            </a:r>
            <a:r>
              <a:rPr lang="en-US" sz="1000" b="0" i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78168665-ED52-5E4C-BCC8-509A1891F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9575" y="1679945"/>
            <a:ext cx="6949577" cy="491224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5F9140-B1B7-1B48-A1F5-CEAE8176EF2B}"/>
              </a:ext>
            </a:extLst>
          </p:cNvPr>
          <p:cNvCxnSpPr>
            <a:cxnSpLocks/>
          </p:cNvCxnSpPr>
          <p:nvPr/>
        </p:nvCxnSpPr>
        <p:spPr>
          <a:xfrm>
            <a:off x="1467289" y="1676707"/>
            <a:ext cx="2009554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A6F2ED-8581-304F-B4B8-8AC62DA5C505}"/>
              </a:ext>
            </a:extLst>
          </p:cNvPr>
          <p:cNvCxnSpPr>
            <a:cxnSpLocks/>
          </p:cNvCxnSpPr>
          <p:nvPr/>
        </p:nvCxnSpPr>
        <p:spPr>
          <a:xfrm flipH="1">
            <a:off x="3455578" y="1679944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8B04E1-1F11-DC40-AE0D-E305CECE6191}"/>
              </a:ext>
            </a:extLst>
          </p:cNvPr>
          <p:cNvCxnSpPr>
            <a:cxnSpLocks/>
          </p:cNvCxnSpPr>
          <p:nvPr/>
        </p:nvCxnSpPr>
        <p:spPr>
          <a:xfrm flipH="1">
            <a:off x="7166345" y="1796902"/>
            <a:ext cx="340241" cy="669852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1AB4CC18-CCF7-B742-A66A-10A2B66E7C6C}"/>
              </a:ext>
            </a:extLst>
          </p:cNvPr>
          <p:cNvSpPr/>
          <p:nvPr/>
        </p:nvSpPr>
        <p:spPr>
          <a:xfrm>
            <a:off x="1084522" y="2062715"/>
            <a:ext cx="255182" cy="3838353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7AD9D37-4CB4-6848-9017-59906EC1A37C}"/>
              </a:ext>
            </a:extLst>
          </p:cNvPr>
          <p:cNvSpPr/>
          <p:nvPr/>
        </p:nvSpPr>
        <p:spPr>
          <a:xfrm rot="10800000">
            <a:off x="8009862" y="2502192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15CE15B-38BF-6441-AADB-02FBE3305251}"/>
              </a:ext>
            </a:extLst>
          </p:cNvPr>
          <p:cNvSpPr/>
          <p:nvPr/>
        </p:nvSpPr>
        <p:spPr>
          <a:xfrm>
            <a:off x="6698512" y="2456121"/>
            <a:ext cx="1190846" cy="404037"/>
          </a:xfrm>
          <a:custGeom>
            <a:avLst/>
            <a:gdLst>
              <a:gd name="connsiteX0" fmla="*/ 0 w 1190846"/>
              <a:gd name="connsiteY0" fmla="*/ 10632 h 404037"/>
              <a:gd name="connsiteX1" fmla="*/ 0 w 1190846"/>
              <a:gd name="connsiteY1" fmla="*/ 10632 h 404037"/>
              <a:gd name="connsiteX2" fmla="*/ 21265 w 1190846"/>
              <a:gd name="connsiteY2" fmla="*/ 404037 h 404037"/>
              <a:gd name="connsiteX3" fmla="*/ 329609 w 1190846"/>
              <a:gd name="connsiteY3" fmla="*/ 393405 h 404037"/>
              <a:gd name="connsiteX4" fmla="*/ 606055 w 1190846"/>
              <a:gd name="connsiteY4" fmla="*/ 361507 h 404037"/>
              <a:gd name="connsiteX5" fmla="*/ 956930 w 1190846"/>
              <a:gd name="connsiteY5" fmla="*/ 393405 h 404037"/>
              <a:gd name="connsiteX6" fmla="*/ 1190846 w 1190846"/>
              <a:gd name="connsiteY6" fmla="*/ 393405 h 404037"/>
              <a:gd name="connsiteX7" fmla="*/ 1180214 w 1190846"/>
              <a:gd name="connsiteY7" fmla="*/ 31898 h 404037"/>
              <a:gd name="connsiteX8" fmla="*/ 829339 w 1190846"/>
              <a:gd name="connsiteY8" fmla="*/ 31898 h 404037"/>
              <a:gd name="connsiteX9" fmla="*/ 404037 w 1190846"/>
              <a:gd name="connsiteY9" fmla="*/ 21265 h 404037"/>
              <a:gd name="connsiteX10" fmla="*/ 212651 w 1190846"/>
              <a:gd name="connsiteY10" fmla="*/ 0 h 404037"/>
              <a:gd name="connsiteX11" fmla="*/ 0 w 1190846"/>
              <a:gd name="connsiteY11" fmla="*/ 10632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846" h="404037">
                <a:moveTo>
                  <a:pt x="0" y="10632"/>
                </a:moveTo>
                <a:lnTo>
                  <a:pt x="0" y="10632"/>
                </a:lnTo>
                <a:lnTo>
                  <a:pt x="21265" y="404037"/>
                </a:lnTo>
                <a:lnTo>
                  <a:pt x="329609" y="393405"/>
                </a:lnTo>
                <a:lnTo>
                  <a:pt x="606055" y="361507"/>
                </a:lnTo>
                <a:lnTo>
                  <a:pt x="956930" y="393405"/>
                </a:lnTo>
                <a:lnTo>
                  <a:pt x="1190846" y="393405"/>
                </a:lnTo>
                <a:lnTo>
                  <a:pt x="1180214" y="31898"/>
                </a:lnTo>
                <a:lnTo>
                  <a:pt x="829339" y="31898"/>
                </a:lnTo>
                <a:lnTo>
                  <a:pt x="404037" y="21265"/>
                </a:lnTo>
                <a:lnTo>
                  <a:pt x="212651" y="0"/>
                </a:lnTo>
                <a:lnTo>
                  <a:pt x="0" y="10632"/>
                </a:lnTo>
                <a:close/>
              </a:path>
            </a:pathLst>
          </a:cu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A8C60-7A4A-4B4D-B1EF-654CC5ECE909}"/>
              </a:ext>
            </a:extLst>
          </p:cNvPr>
          <p:cNvSpPr txBox="1"/>
          <p:nvPr/>
        </p:nvSpPr>
        <p:spPr>
          <a:xfrm>
            <a:off x="2039130" y="4224671"/>
            <a:ext cx="16770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lithospheric mantle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9EEA4-2E62-DE43-BDA3-97793C3301F9}"/>
              </a:ext>
            </a:extLst>
          </p:cNvPr>
          <p:cNvSpPr txBox="1"/>
          <p:nvPr/>
        </p:nvSpPr>
        <p:spPr>
          <a:xfrm>
            <a:off x="1860694" y="2445488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crust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A184A-D91C-DE44-8074-C243F0974C51}"/>
              </a:ext>
            </a:extLst>
          </p:cNvPr>
          <p:cNvSpPr txBox="1"/>
          <p:nvPr/>
        </p:nvSpPr>
        <p:spPr>
          <a:xfrm>
            <a:off x="1566528" y="312951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Moho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01B18-90D2-E04A-9B67-F8BAFF479EA1}"/>
              </a:ext>
            </a:extLst>
          </p:cNvPr>
          <p:cNvSpPr txBox="1"/>
          <p:nvPr/>
        </p:nvSpPr>
        <p:spPr>
          <a:xfrm>
            <a:off x="5114589" y="5656521"/>
            <a:ext cx="2328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asthenospheric mantle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5613A-5062-0F47-B082-237CFA93A0B2}"/>
              </a:ext>
            </a:extLst>
          </p:cNvPr>
          <p:cNvSpPr txBox="1"/>
          <p:nvPr/>
        </p:nvSpPr>
        <p:spPr>
          <a:xfrm>
            <a:off x="7201412" y="1212113"/>
            <a:ext cx="1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crust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3019BA-DBDB-8F4B-8296-E56608BC67E2}"/>
              </a:ext>
            </a:extLst>
          </p:cNvPr>
          <p:cNvSpPr txBox="1"/>
          <p:nvPr/>
        </p:nvSpPr>
        <p:spPr>
          <a:xfrm rot="16200000">
            <a:off x="-357475" y="3763630"/>
            <a:ext cx="239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continental lithosphere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971167-E899-C540-82E1-55E86D188201}"/>
              </a:ext>
            </a:extLst>
          </p:cNvPr>
          <p:cNvSpPr txBox="1"/>
          <p:nvPr/>
        </p:nvSpPr>
        <p:spPr>
          <a:xfrm rot="5400000">
            <a:off x="7301511" y="3788438"/>
            <a:ext cx="239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oceanic lithosphere</a:t>
            </a:r>
          </a:p>
        </p:txBody>
      </p:sp>
    </p:spTree>
    <p:extLst>
      <p:ext uri="{BB962C8B-B14F-4D97-AF65-F5344CB8AC3E}">
        <p14:creationId xmlns:p14="http://schemas.microsoft.com/office/powerpoint/2010/main" val="3616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62987" y="318341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⠠⠓⠁⠇⠊⠞⠑⠀⠠⠉⠗⠽⠌⠁⠇⠀⠠⠌⠗⠥⠉⠞⠥⠗⠑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1169575" y="1679945"/>
            <a:ext cx="6949577" cy="49122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1F6DDC-5180-9247-895A-E5B035A2B080}"/>
              </a:ext>
            </a:extLst>
          </p:cNvPr>
          <p:cNvSpPr txBox="1"/>
          <p:nvPr/>
        </p:nvSpPr>
        <p:spPr>
          <a:xfrm>
            <a:off x="1520449" y="2509284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⠉⠕⠝⠞⠔⠢⠞⠁⠇⠀⠉⠗⠥⠌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C929E7-068E-3640-9999-C9F9E900F4B7}"/>
              </a:ext>
            </a:extLst>
          </p:cNvPr>
          <p:cNvSpPr txBox="1"/>
          <p:nvPr/>
        </p:nvSpPr>
        <p:spPr>
          <a:xfrm>
            <a:off x="1407035" y="3023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⠠⠍⠕⠓⠕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6D2001-0E42-C742-8E9E-061497C40387}"/>
              </a:ext>
            </a:extLst>
          </p:cNvPr>
          <p:cNvSpPr txBox="1"/>
          <p:nvPr/>
        </p:nvSpPr>
        <p:spPr>
          <a:xfrm>
            <a:off x="7414061" y="1095155"/>
            <a:ext cx="1857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⠕⠉⠂⠝⠊⠉⠀⠉⠗⠥⠌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3DB62-B483-2F41-98A5-49A0CA6343FF}"/>
              </a:ext>
            </a:extLst>
          </p:cNvPr>
          <p:cNvSpPr txBox="1"/>
          <p:nvPr/>
        </p:nvSpPr>
        <p:spPr>
          <a:xfrm>
            <a:off x="1800440" y="4043918"/>
            <a:ext cx="410400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⠇⠊⠹⠕⠎⠏⠓⠻⠊⠉⠀⠍⠁⠝⠞⠇⠑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30094-6890-5447-AD94-132E489AF949}"/>
              </a:ext>
            </a:extLst>
          </p:cNvPr>
          <p:cNvSpPr txBox="1"/>
          <p:nvPr/>
        </p:nvSpPr>
        <p:spPr>
          <a:xfrm>
            <a:off x="1598049" y="1137686"/>
            <a:ext cx="193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D6E93D-14CE-9E48-B53A-D9008D8CF91C}"/>
              </a:ext>
            </a:extLst>
          </p:cNvPr>
          <p:cNvCxnSpPr>
            <a:cxnSpLocks/>
          </p:cNvCxnSpPr>
          <p:nvPr/>
        </p:nvCxnSpPr>
        <p:spPr>
          <a:xfrm>
            <a:off x="1467289" y="1676707"/>
            <a:ext cx="2009554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072D0A-028C-0E46-B873-A680C9D5AA8F}"/>
              </a:ext>
            </a:extLst>
          </p:cNvPr>
          <p:cNvSpPr txBox="1"/>
          <p:nvPr/>
        </p:nvSpPr>
        <p:spPr>
          <a:xfrm>
            <a:off x="3589882" y="1162495"/>
            <a:ext cx="3427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⠉⠕⠝⠞⠔⠢⠞⠁⠇⠀⠩⠑⠇⠋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DB0543-440E-AB41-B522-D377E86B78D2}"/>
              </a:ext>
            </a:extLst>
          </p:cNvPr>
          <p:cNvCxnSpPr>
            <a:cxnSpLocks/>
          </p:cNvCxnSpPr>
          <p:nvPr/>
        </p:nvCxnSpPr>
        <p:spPr>
          <a:xfrm flipH="1">
            <a:off x="3455578" y="1679944"/>
            <a:ext cx="322166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E6D23A-95C6-154E-BDF2-ADA6A6344D9A}"/>
              </a:ext>
            </a:extLst>
          </p:cNvPr>
          <p:cNvSpPr txBox="1"/>
          <p:nvPr/>
        </p:nvSpPr>
        <p:spPr>
          <a:xfrm>
            <a:off x="3678865" y="5769935"/>
            <a:ext cx="4167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⠁⠎⠮⠝⠕⠎⠏⠓⠻⠊⠉⠀⠍⠁⠝⠞⠇⠑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D49185-C408-3342-B4EA-82C2F6334D16}"/>
              </a:ext>
            </a:extLst>
          </p:cNvPr>
          <p:cNvCxnSpPr>
            <a:cxnSpLocks/>
          </p:cNvCxnSpPr>
          <p:nvPr/>
        </p:nvCxnSpPr>
        <p:spPr>
          <a:xfrm flipH="1">
            <a:off x="7166345" y="1796902"/>
            <a:ext cx="340241" cy="669852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50549741-1796-D240-9947-7291D5C588C1}"/>
              </a:ext>
            </a:extLst>
          </p:cNvPr>
          <p:cNvSpPr/>
          <p:nvPr/>
        </p:nvSpPr>
        <p:spPr>
          <a:xfrm>
            <a:off x="1084522" y="2062715"/>
            <a:ext cx="255182" cy="3838353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032FBBA6-A626-FF4D-92A9-DCE2A642B741}"/>
              </a:ext>
            </a:extLst>
          </p:cNvPr>
          <p:cNvSpPr/>
          <p:nvPr/>
        </p:nvSpPr>
        <p:spPr>
          <a:xfrm rot="10800000">
            <a:off x="8009862" y="2502192"/>
            <a:ext cx="255182" cy="2367519"/>
          </a:xfrm>
          <a:prstGeom prst="leftBrace">
            <a:avLst>
              <a:gd name="adj1" fmla="val 40591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F2CD7E-D962-7C40-AA13-DC3992CEAFE0}"/>
              </a:ext>
            </a:extLst>
          </p:cNvPr>
          <p:cNvSpPr/>
          <p:nvPr/>
        </p:nvSpPr>
        <p:spPr>
          <a:xfrm rot="16200000">
            <a:off x="-1426580" y="3621853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⠉⠕⠝⠞⠔⠢⠞⠁⠇⠀⠇⠊⠹⠕⠎⠏⠐⠓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AF3DF-914B-024A-B260-8DEBF7B9EA60}"/>
              </a:ext>
            </a:extLst>
          </p:cNvPr>
          <p:cNvSpPr/>
          <p:nvPr/>
        </p:nvSpPr>
        <p:spPr>
          <a:xfrm rot="5400000">
            <a:off x="6711833" y="3700131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⠕⠉⠂⠝⠊⠉⠀⠇⠊⠹⠕⠎⠏⠐⠓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50694C-EBDF-D340-BCA3-603E60900286}"/>
              </a:ext>
            </a:extLst>
          </p:cNvPr>
          <p:cNvSpPr/>
          <p:nvPr/>
        </p:nvSpPr>
        <p:spPr>
          <a:xfrm>
            <a:off x="6698512" y="2456121"/>
            <a:ext cx="1190846" cy="404037"/>
          </a:xfrm>
          <a:custGeom>
            <a:avLst/>
            <a:gdLst>
              <a:gd name="connsiteX0" fmla="*/ 0 w 1190846"/>
              <a:gd name="connsiteY0" fmla="*/ 10632 h 404037"/>
              <a:gd name="connsiteX1" fmla="*/ 0 w 1190846"/>
              <a:gd name="connsiteY1" fmla="*/ 10632 h 404037"/>
              <a:gd name="connsiteX2" fmla="*/ 21265 w 1190846"/>
              <a:gd name="connsiteY2" fmla="*/ 404037 h 404037"/>
              <a:gd name="connsiteX3" fmla="*/ 329609 w 1190846"/>
              <a:gd name="connsiteY3" fmla="*/ 393405 h 404037"/>
              <a:gd name="connsiteX4" fmla="*/ 606055 w 1190846"/>
              <a:gd name="connsiteY4" fmla="*/ 361507 h 404037"/>
              <a:gd name="connsiteX5" fmla="*/ 956930 w 1190846"/>
              <a:gd name="connsiteY5" fmla="*/ 393405 h 404037"/>
              <a:gd name="connsiteX6" fmla="*/ 1190846 w 1190846"/>
              <a:gd name="connsiteY6" fmla="*/ 393405 h 404037"/>
              <a:gd name="connsiteX7" fmla="*/ 1180214 w 1190846"/>
              <a:gd name="connsiteY7" fmla="*/ 31898 h 404037"/>
              <a:gd name="connsiteX8" fmla="*/ 829339 w 1190846"/>
              <a:gd name="connsiteY8" fmla="*/ 31898 h 404037"/>
              <a:gd name="connsiteX9" fmla="*/ 404037 w 1190846"/>
              <a:gd name="connsiteY9" fmla="*/ 21265 h 404037"/>
              <a:gd name="connsiteX10" fmla="*/ 212651 w 1190846"/>
              <a:gd name="connsiteY10" fmla="*/ 0 h 404037"/>
              <a:gd name="connsiteX11" fmla="*/ 0 w 1190846"/>
              <a:gd name="connsiteY11" fmla="*/ 10632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846" h="404037">
                <a:moveTo>
                  <a:pt x="0" y="10632"/>
                </a:moveTo>
                <a:lnTo>
                  <a:pt x="0" y="10632"/>
                </a:lnTo>
                <a:lnTo>
                  <a:pt x="21265" y="404037"/>
                </a:lnTo>
                <a:lnTo>
                  <a:pt x="329609" y="393405"/>
                </a:lnTo>
                <a:lnTo>
                  <a:pt x="606055" y="361507"/>
                </a:lnTo>
                <a:lnTo>
                  <a:pt x="956930" y="393405"/>
                </a:lnTo>
                <a:lnTo>
                  <a:pt x="1190846" y="393405"/>
                </a:lnTo>
                <a:lnTo>
                  <a:pt x="1180214" y="31898"/>
                </a:lnTo>
                <a:lnTo>
                  <a:pt x="829339" y="31898"/>
                </a:lnTo>
                <a:lnTo>
                  <a:pt x="404037" y="21265"/>
                </a:lnTo>
                <a:lnTo>
                  <a:pt x="212651" y="0"/>
                </a:lnTo>
                <a:lnTo>
                  <a:pt x="0" y="10632"/>
                </a:lnTo>
                <a:close/>
              </a:path>
            </a:pathLst>
          </a:cu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E3C248E-3C8B-434E-AABA-375C81F7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9" t="20155" r="12022" b="12558"/>
          <a:stretch/>
        </p:blipFill>
        <p:spPr>
          <a:xfrm>
            <a:off x="425296" y="520995"/>
            <a:ext cx="8137923" cy="5752213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7D50694C-EBDF-D340-BCA3-603E60900286}"/>
              </a:ext>
            </a:extLst>
          </p:cNvPr>
          <p:cNvSpPr/>
          <p:nvPr/>
        </p:nvSpPr>
        <p:spPr>
          <a:xfrm>
            <a:off x="6921795" y="1435395"/>
            <a:ext cx="1394474" cy="473125"/>
          </a:xfrm>
          <a:custGeom>
            <a:avLst/>
            <a:gdLst>
              <a:gd name="connsiteX0" fmla="*/ 0 w 1190846"/>
              <a:gd name="connsiteY0" fmla="*/ 10632 h 404037"/>
              <a:gd name="connsiteX1" fmla="*/ 0 w 1190846"/>
              <a:gd name="connsiteY1" fmla="*/ 10632 h 404037"/>
              <a:gd name="connsiteX2" fmla="*/ 21265 w 1190846"/>
              <a:gd name="connsiteY2" fmla="*/ 404037 h 404037"/>
              <a:gd name="connsiteX3" fmla="*/ 329609 w 1190846"/>
              <a:gd name="connsiteY3" fmla="*/ 393405 h 404037"/>
              <a:gd name="connsiteX4" fmla="*/ 606055 w 1190846"/>
              <a:gd name="connsiteY4" fmla="*/ 361507 h 404037"/>
              <a:gd name="connsiteX5" fmla="*/ 956930 w 1190846"/>
              <a:gd name="connsiteY5" fmla="*/ 393405 h 404037"/>
              <a:gd name="connsiteX6" fmla="*/ 1190846 w 1190846"/>
              <a:gd name="connsiteY6" fmla="*/ 393405 h 404037"/>
              <a:gd name="connsiteX7" fmla="*/ 1180214 w 1190846"/>
              <a:gd name="connsiteY7" fmla="*/ 31898 h 404037"/>
              <a:gd name="connsiteX8" fmla="*/ 829339 w 1190846"/>
              <a:gd name="connsiteY8" fmla="*/ 31898 h 404037"/>
              <a:gd name="connsiteX9" fmla="*/ 404037 w 1190846"/>
              <a:gd name="connsiteY9" fmla="*/ 21265 h 404037"/>
              <a:gd name="connsiteX10" fmla="*/ 212651 w 1190846"/>
              <a:gd name="connsiteY10" fmla="*/ 0 h 404037"/>
              <a:gd name="connsiteX11" fmla="*/ 0 w 1190846"/>
              <a:gd name="connsiteY11" fmla="*/ 10632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90846" h="404037">
                <a:moveTo>
                  <a:pt x="0" y="10632"/>
                </a:moveTo>
                <a:lnTo>
                  <a:pt x="0" y="10632"/>
                </a:lnTo>
                <a:lnTo>
                  <a:pt x="21265" y="404037"/>
                </a:lnTo>
                <a:lnTo>
                  <a:pt x="329609" y="393405"/>
                </a:lnTo>
                <a:lnTo>
                  <a:pt x="606055" y="361507"/>
                </a:lnTo>
                <a:lnTo>
                  <a:pt x="956930" y="393405"/>
                </a:lnTo>
                <a:lnTo>
                  <a:pt x="1190846" y="393405"/>
                </a:lnTo>
                <a:lnTo>
                  <a:pt x="1180214" y="31898"/>
                </a:lnTo>
                <a:lnTo>
                  <a:pt x="829339" y="31898"/>
                </a:lnTo>
                <a:lnTo>
                  <a:pt x="404037" y="21265"/>
                </a:lnTo>
                <a:lnTo>
                  <a:pt x="212651" y="0"/>
                </a:lnTo>
                <a:lnTo>
                  <a:pt x="0" y="10632"/>
                </a:lnTo>
                <a:close/>
              </a:path>
            </a:pathLst>
          </a:custGeom>
          <a:solidFill>
            <a:schemeClr val="bg2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5667</TotalTime>
  <Words>54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90</cp:revision>
  <cp:lastPrinted>2020-06-15T20:41:48Z</cp:lastPrinted>
  <dcterms:created xsi:type="dcterms:W3CDTF">2019-12-06T02:24:42Z</dcterms:created>
  <dcterms:modified xsi:type="dcterms:W3CDTF">2020-07-23T15:42:02Z</dcterms:modified>
</cp:coreProperties>
</file>