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69" r:id="rId2"/>
    <p:sldId id="266" r:id="rId3"/>
    <p:sldId id="270" r:id="rId4"/>
  </p:sldIdLst>
  <p:sldSz cx="9144000" cy="6858000" type="screen4x3"/>
  <p:notesSz cx="6858000" cy="9144000"/>
  <p:defaultTextStyle>
    <a:defPPr>
      <a:defRPr lang="en-US"/>
    </a:defPPr>
    <a:lvl1pPr marL="0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87"/>
    <p:restoredTop sz="94657"/>
  </p:normalViewPr>
  <p:slideViewPr>
    <p:cSldViewPr snapToGrid="0" snapToObjects="1">
      <p:cViewPr varScale="1">
        <p:scale>
          <a:sx n="120" d="100"/>
          <a:sy n="120" d="100"/>
        </p:scale>
        <p:origin x="1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80F74-5F87-E94E-8AEF-72C270124CC0}" type="datetimeFigureOut">
              <a:t>7/23/20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25154-8B5B-8A45-A85C-AC13AF33AB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0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9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194D73-4732-D74A-B39B-956C0E69FAEC}"/>
              </a:ext>
            </a:extLst>
          </p:cNvPr>
          <p:cNvSpPr txBox="1"/>
          <p:nvPr/>
        </p:nvSpPr>
        <p:spPr>
          <a:xfrm flipH="1">
            <a:off x="2862996" y="328974"/>
            <a:ext cx="3381153" cy="36933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rPr>
              <a:t>Hotspot Track</a:t>
            </a:r>
          </a:p>
        </p:txBody>
      </p:sp>
      <p:pic>
        <p:nvPicPr>
          <p:cNvPr id="74" name="Picture 73" descr="A close up of a logo&#10;&#10;Description automatically generated">
            <a:extLst>
              <a:ext uri="{FF2B5EF4-FFF2-40B4-BE49-F238E27FC236}">
                <a16:creationId xmlns:a16="http://schemas.microsoft.com/office/drawing/2014/main" id="{D1FA2ADD-DFCB-BF46-A5B0-B48FC88EAD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60" t="23411" r="10345" b="11782"/>
          <a:stretch/>
        </p:blipFill>
        <p:spPr>
          <a:xfrm>
            <a:off x="143969" y="1531092"/>
            <a:ext cx="7880837" cy="5220587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8D19125-9BC3-D343-B3BD-44545A6E076E}"/>
              </a:ext>
            </a:extLst>
          </p:cNvPr>
          <p:cNvCxnSpPr>
            <a:cxnSpLocks/>
          </p:cNvCxnSpPr>
          <p:nvPr/>
        </p:nvCxnSpPr>
        <p:spPr>
          <a:xfrm flipV="1">
            <a:off x="1275901" y="4359353"/>
            <a:ext cx="946301" cy="81825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D474EC6-1E95-BE4E-9FBE-68872C63C4AC}"/>
              </a:ext>
            </a:extLst>
          </p:cNvPr>
          <p:cNvCxnSpPr>
            <a:cxnSpLocks/>
          </p:cNvCxnSpPr>
          <p:nvPr/>
        </p:nvCxnSpPr>
        <p:spPr>
          <a:xfrm flipV="1">
            <a:off x="3661138" y="4150246"/>
            <a:ext cx="946301" cy="81825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D02593B-C79A-1F4B-8460-C3880D7D76C2}"/>
              </a:ext>
            </a:extLst>
          </p:cNvPr>
          <p:cNvCxnSpPr>
            <a:cxnSpLocks/>
          </p:cNvCxnSpPr>
          <p:nvPr/>
        </p:nvCxnSpPr>
        <p:spPr>
          <a:xfrm flipV="1">
            <a:off x="6468133" y="3916330"/>
            <a:ext cx="946301" cy="81825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reeform 82">
            <a:extLst>
              <a:ext uri="{FF2B5EF4-FFF2-40B4-BE49-F238E27FC236}">
                <a16:creationId xmlns:a16="http://schemas.microsoft.com/office/drawing/2014/main" id="{77429824-A20A-3F44-BC75-81DF642829CC}"/>
              </a:ext>
            </a:extLst>
          </p:cNvPr>
          <p:cNvSpPr/>
          <p:nvPr/>
        </p:nvSpPr>
        <p:spPr>
          <a:xfrm>
            <a:off x="552893" y="3083446"/>
            <a:ext cx="7134448" cy="818707"/>
          </a:xfrm>
          <a:custGeom>
            <a:avLst/>
            <a:gdLst>
              <a:gd name="connsiteX0" fmla="*/ 0 w 7176977"/>
              <a:gd name="connsiteY0" fmla="*/ 520996 h 818707"/>
              <a:gd name="connsiteX1" fmla="*/ 7176977 w 7176977"/>
              <a:gd name="connsiteY1" fmla="*/ 0 h 818707"/>
              <a:gd name="connsiteX2" fmla="*/ 7176977 w 7176977"/>
              <a:gd name="connsiteY2" fmla="*/ 287080 h 818707"/>
              <a:gd name="connsiteX3" fmla="*/ 10633 w 7176977"/>
              <a:gd name="connsiteY3" fmla="*/ 818707 h 818707"/>
              <a:gd name="connsiteX4" fmla="*/ 0 w 7176977"/>
              <a:gd name="connsiteY4" fmla="*/ 520996 h 818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76977" h="818707">
                <a:moveTo>
                  <a:pt x="0" y="520996"/>
                </a:moveTo>
                <a:lnTo>
                  <a:pt x="7176977" y="0"/>
                </a:lnTo>
                <a:lnTo>
                  <a:pt x="7176977" y="287080"/>
                </a:lnTo>
                <a:lnTo>
                  <a:pt x="10633" y="818707"/>
                </a:lnTo>
                <a:lnTo>
                  <a:pt x="0" y="520996"/>
                </a:lnTo>
                <a:close/>
              </a:path>
            </a:pathLst>
          </a:custGeom>
          <a:pattFill prst="dkVert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4578EC93-3471-6C45-89DD-EAC2FC010264}"/>
              </a:ext>
            </a:extLst>
          </p:cNvPr>
          <p:cNvSpPr/>
          <p:nvPr/>
        </p:nvSpPr>
        <p:spPr>
          <a:xfrm>
            <a:off x="5645884" y="3327997"/>
            <a:ext cx="148855" cy="233916"/>
          </a:xfrm>
          <a:custGeom>
            <a:avLst/>
            <a:gdLst>
              <a:gd name="connsiteX0" fmla="*/ 0 w 116958"/>
              <a:gd name="connsiteY0" fmla="*/ 127590 h 159488"/>
              <a:gd name="connsiteX1" fmla="*/ 0 w 116958"/>
              <a:gd name="connsiteY1" fmla="*/ 127590 h 159488"/>
              <a:gd name="connsiteX2" fmla="*/ 10632 w 116958"/>
              <a:gd name="connsiteY2" fmla="*/ 0 h 159488"/>
              <a:gd name="connsiteX3" fmla="*/ 74428 w 116958"/>
              <a:gd name="connsiteY3" fmla="*/ 0 h 159488"/>
              <a:gd name="connsiteX4" fmla="*/ 116958 w 116958"/>
              <a:gd name="connsiteY4" fmla="*/ 53162 h 159488"/>
              <a:gd name="connsiteX5" fmla="*/ 74428 w 116958"/>
              <a:gd name="connsiteY5" fmla="*/ 159488 h 159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958" h="159488">
                <a:moveTo>
                  <a:pt x="0" y="127590"/>
                </a:moveTo>
                <a:lnTo>
                  <a:pt x="0" y="127590"/>
                </a:lnTo>
                <a:lnTo>
                  <a:pt x="10632" y="0"/>
                </a:lnTo>
                <a:lnTo>
                  <a:pt x="74428" y="0"/>
                </a:lnTo>
                <a:lnTo>
                  <a:pt x="116958" y="53162"/>
                </a:lnTo>
                <a:lnTo>
                  <a:pt x="74428" y="159488"/>
                </a:lnTo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F2A5113-0D73-7E4D-9B25-D23B1841E93F}"/>
              </a:ext>
            </a:extLst>
          </p:cNvPr>
          <p:cNvSpPr/>
          <p:nvPr/>
        </p:nvSpPr>
        <p:spPr>
          <a:xfrm>
            <a:off x="5528930" y="1573619"/>
            <a:ext cx="2073349" cy="988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3049DD9-C767-BA48-AA08-FB6ECA225CE2}"/>
              </a:ext>
            </a:extLst>
          </p:cNvPr>
          <p:cNvCxnSpPr>
            <a:cxnSpLocks/>
          </p:cNvCxnSpPr>
          <p:nvPr/>
        </p:nvCxnSpPr>
        <p:spPr>
          <a:xfrm flipV="1">
            <a:off x="1584251" y="2200940"/>
            <a:ext cx="0" cy="467834"/>
          </a:xfrm>
          <a:prstGeom prst="line">
            <a:avLst/>
          </a:prstGeom>
          <a:ln w="22225">
            <a:solidFill>
              <a:schemeClr val="tx1"/>
            </a:soli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1AF66E4-882B-7643-9710-F6A4F004A660}"/>
              </a:ext>
            </a:extLst>
          </p:cNvPr>
          <p:cNvCxnSpPr>
            <a:cxnSpLocks/>
          </p:cNvCxnSpPr>
          <p:nvPr/>
        </p:nvCxnSpPr>
        <p:spPr>
          <a:xfrm flipV="1">
            <a:off x="3703674" y="1690577"/>
            <a:ext cx="124047" cy="1045537"/>
          </a:xfrm>
          <a:prstGeom prst="line">
            <a:avLst/>
          </a:prstGeom>
          <a:ln w="22225">
            <a:solidFill>
              <a:schemeClr val="tx1"/>
            </a:soli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A127827-F3A7-A34E-ACFB-0C29D25E227A}"/>
              </a:ext>
            </a:extLst>
          </p:cNvPr>
          <p:cNvCxnSpPr>
            <a:cxnSpLocks/>
          </p:cNvCxnSpPr>
          <p:nvPr/>
        </p:nvCxnSpPr>
        <p:spPr>
          <a:xfrm flipV="1">
            <a:off x="5769934" y="2009553"/>
            <a:ext cx="88606" cy="517454"/>
          </a:xfrm>
          <a:prstGeom prst="line">
            <a:avLst/>
          </a:prstGeom>
          <a:ln w="22225">
            <a:solidFill>
              <a:schemeClr val="tx1"/>
            </a:soli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9542E80-532F-9B42-8D61-C1291516F753}"/>
              </a:ext>
            </a:extLst>
          </p:cNvPr>
          <p:cNvSpPr txBox="1"/>
          <p:nvPr/>
        </p:nvSpPr>
        <p:spPr>
          <a:xfrm>
            <a:off x="499731" y="1541730"/>
            <a:ext cx="2126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seamount</a:t>
            </a:r>
          </a:p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(extinct volcano #1)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AD7B6BE-4F16-904F-A65B-84BB264673FB}"/>
              </a:ext>
            </a:extLst>
          </p:cNvPr>
          <p:cNvSpPr txBox="1"/>
          <p:nvPr/>
        </p:nvSpPr>
        <p:spPr>
          <a:xfrm>
            <a:off x="2849526" y="1034912"/>
            <a:ext cx="2083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atoll</a:t>
            </a:r>
          </a:p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(extinct volcano #2)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FC82AA0-4224-0049-B3C5-C9E780E02CC8}"/>
              </a:ext>
            </a:extLst>
          </p:cNvPr>
          <p:cNvSpPr txBox="1"/>
          <p:nvPr/>
        </p:nvSpPr>
        <p:spPr>
          <a:xfrm>
            <a:off x="991994" y="4816557"/>
            <a:ext cx="2814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lithospheric mantle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F6C6CB5-2F3B-7B44-B17D-512F1696A20B}"/>
              </a:ext>
            </a:extLst>
          </p:cNvPr>
          <p:cNvSpPr txBox="1"/>
          <p:nvPr/>
        </p:nvSpPr>
        <p:spPr>
          <a:xfrm>
            <a:off x="1888675" y="5915257"/>
            <a:ext cx="2814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asthenospheric mantle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421B869-0744-3A48-91E7-D1E7D38671EA}"/>
              </a:ext>
            </a:extLst>
          </p:cNvPr>
          <p:cNvSpPr txBox="1"/>
          <p:nvPr/>
        </p:nvSpPr>
        <p:spPr>
          <a:xfrm>
            <a:off x="5390330" y="1559450"/>
            <a:ext cx="197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active volcano (#3)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9D6EBB4-5BFC-2646-93CA-1006B622E962}"/>
              </a:ext>
            </a:extLst>
          </p:cNvPr>
          <p:cNvSpPr txBox="1"/>
          <p:nvPr/>
        </p:nvSpPr>
        <p:spPr>
          <a:xfrm>
            <a:off x="7736585" y="2970037"/>
            <a:ext cx="1045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oceanic crust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F1A6238-A681-5540-B993-7B029CFD9151}"/>
              </a:ext>
            </a:extLst>
          </p:cNvPr>
          <p:cNvSpPr txBox="1"/>
          <p:nvPr/>
        </p:nvSpPr>
        <p:spPr>
          <a:xfrm>
            <a:off x="5918413" y="5713237"/>
            <a:ext cx="1247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mantle plume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C138988-0126-DB40-A325-488A6C1F9320}"/>
              </a:ext>
            </a:extLst>
          </p:cNvPr>
          <p:cNvSpPr/>
          <p:nvPr/>
        </p:nvSpPr>
        <p:spPr>
          <a:xfrm>
            <a:off x="4178597" y="6582813"/>
            <a:ext cx="5029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modified from Fig. 4.17 (b) in Marshak, 2019</a:t>
            </a:r>
            <a:r>
              <a:rPr lang="en-US" sz="1000" b="0" i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Earth: Portrait of a Planet, </a:t>
            </a:r>
            <a:r>
              <a:rPr 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6th edition</a:t>
            </a:r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D67A205D-99CE-5D4B-B6CE-B458C7B59C36}"/>
              </a:ext>
            </a:extLst>
          </p:cNvPr>
          <p:cNvSpPr/>
          <p:nvPr/>
        </p:nvSpPr>
        <p:spPr>
          <a:xfrm>
            <a:off x="4540102" y="2073349"/>
            <a:ext cx="1063680" cy="480817"/>
          </a:xfrm>
          <a:custGeom>
            <a:avLst/>
            <a:gdLst>
              <a:gd name="connsiteX0" fmla="*/ 935665 w 1063680"/>
              <a:gd name="connsiteY0" fmla="*/ 435935 h 480817"/>
              <a:gd name="connsiteX1" fmla="*/ 935665 w 1063680"/>
              <a:gd name="connsiteY1" fmla="*/ 435935 h 480817"/>
              <a:gd name="connsiteX2" fmla="*/ 776177 w 1063680"/>
              <a:gd name="connsiteY2" fmla="*/ 467832 h 480817"/>
              <a:gd name="connsiteX3" fmla="*/ 744279 w 1063680"/>
              <a:gd name="connsiteY3" fmla="*/ 435935 h 480817"/>
              <a:gd name="connsiteX4" fmla="*/ 712382 w 1063680"/>
              <a:gd name="connsiteY4" fmla="*/ 372139 h 480817"/>
              <a:gd name="connsiteX5" fmla="*/ 648586 w 1063680"/>
              <a:gd name="connsiteY5" fmla="*/ 393404 h 480817"/>
              <a:gd name="connsiteX6" fmla="*/ 574158 w 1063680"/>
              <a:gd name="connsiteY6" fmla="*/ 382772 h 480817"/>
              <a:gd name="connsiteX7" fmla="*/ 542261 w 1063680"/>
              <a:gd name="connsiteY7" fmla="*/ 372139 h 480817"/>
              <a:gd name="connsiteX8" fmla="*/ 499731 w 1063680"/>
              <a:gd name="connsiteY8" fmla="*/ 308344 h 480817"/>
              <a:gd name="connsiteX9" fmla="*/ 318977 w 1063680"/>
              <a:gd name="connsiteY9" fmla="*/ 308344 h 480817"/>
              <a:gd name="connsiteX10" fmla="*/ 265814 w 1063680"/>
              <a:gd name="connsiteY10" fmla="*/ 244549 h 480817"/>
              <a:gd name="connsiteX11" fmla="*/ 255182 w 1063680"/>
              <a:gd name="connsiteY11" fmla="*/ 212651 h 480817"/>
              <a:gd name="connsiteX12" fmla="*/ 244549 w 1063680"/>
              <a:gd name="connsiteY12" fmla="*/ 170121 h 480817"/>
              <a:gd name="connsiteX13" fmla="*/ 212651 w 1063680"/>
              <a:gd name="connsiteY13" fmla="*/ 191386 h 480817"/>
              <a:gd name="connsiteX14" fmla="*/ 74428 w 1063680"/>
              <a:gd name="connsiteY14" fmla="*/ 180753 h 480817"/>
              <a:gd name="connsiteX15" fmla="*/ 42531 w 1063680"/>
              <a:gd name="connsiteY15" fmla="*/ 159488 h 480817"/>
              <a:gd name="connsiteX16" fmla="*/ 10633 w 1063680"/>
              <a:gd name="connsiteY16" fmla="*/ 148856 h 480817"/>
              <a:gd name="connsiteX17" fmla="*/ 0 w 1063680"/>
              <a:gd name="connsiteY17" fmla="*/ 116958 h 480817"/>
              <a:gd name="connsiteX18" fmla="*/ 10633 w 1063680"/>
              <a:gd name="connsiteY18" fmla="*/ 74428 h 480817"/>
              <a:gd name="connsiteX19" fmla="*/ 233917 w 1063680"/>
              <a:gd name="connsiteY19" fmla="*/ 31898 h 480817"/>
              <a:gd name="connsiteX20" fmla="*/ 287079 w 1063680"/>
              <a:gd name="connsiteY20" fmla="*/ 0 h 480817"/>
              <a:gd name="connsiteX21" fmla="*/ 318977 w 1063680"/>
              <a:gd name="connsiteY21" fmla="*/ 10632 h 480817"/>
              <a:gd name="connsiteX22" fmla="*/ 340242 w 1063680"/>
              <a:gd name="connsiteY22" fmla="*/ 31898 h 480817"/>
              <a:gd name="connsiteX23" fmla="*/ 372140 w 1063680"/>
              <a:gd name="connsiteY23" fmla="*/ 42530 h 480817"/>
              <a:gd name="connsiteX24" fmla="*/ 520996 w 1063680"/>
              <a:gd name="connsiteY24" fmla="*/ 53163 h 480817"/>
              <a:gd name="connsiteX25" fmla="*/ 627321 w 1063680"/>
              <a:gd name="connsiteY25" fmla="*/ 63795 h 480817"/>
              <a:gd name="connsiteX26" fmla="*/ 691117 w 1063680"/>
              <a:gd name="connsiteY26" fmla="*/ 85060 h 480817"/>
              <a:gd name="connsiteX27" fmla="*/ 723014 w 1063680"/>
              <a:gd name="connsiteY27" fmla="*/ 95693 h 480817"/>
              <a:gd name="connsiteX28" fmla="*/ 797442 w 1063680"/>
              <a:gd name="connsiteY28" fmla="*/ 106325 h 480817"/>
              <a:gd name="connsiteX29" fmla="*/ 808075 w 1063680"/>
              <a:gd name="connsiteY29" fmla="*/ 138223 h 480817"/>
              <a:gd name="connsiteX30" fmla="*/ 797442 w 1063680"/>
              <a:gd name="connsiteY30" fmla="*/ 170121 h 480817"/>
              <a:gd name="connsiteX31" fmla="*/ 829340 w 1063680"/>
              <a:gd name="connsiteY31" fmla="*/ 191386 h 480817"/>
              <a:gd name="connsiteX32" fmla="*/ 956931 w 1063680"/>
              <a:gd name="connsiteY32" fmla="*/ 191386 h 480817"/>
              <a:gd name="connsiteX33" fmla="*/ 978196 w 1063680"/>
              <a:gd name="connsiteY33" fmla="*/ 255181 h 480817"/>
              <a:gd name="connsiteX34" fmla="*/ 946298 w 1063680"/>
              <a:gd name="connsiteY34" fmla="*/ 276446 h 480817"/>
              <a:gd name="connsiteX35" fmla="*/ 988828 w 1063680"/>
              <a:gd name="connsiteY35" fmla="*/ 318977 h 480817"/>
              <a:gd name="connsiteX36" fmla="*/ 1010093 w 1063680"/>
              <a:gd name="connsiteY36" fmla="*/ 350874 h 480817"/>
              <a:gd name="connsiteX37" fmla="*/ 1020726 w 1063680"/>
              <a:gd name="connsiteY37" fmla="*/ 393404 h 480817"/>
              <a:gd name="connsiteX38" fmla="*/ 1052624 w 1063680"/>
              <a:gd name="connsiteY38" fmla="*/ 414670 h 480817"/>
              <a:gd name="connsiteX39" fmla="*/ 1031358 w 1063680"/>
              <a:gd name="connsiteY39" fmla="*/ 467832 h 480817"/>
              <a:gd name="connsiteX40" fmla="*/ 967563 w 1063680"/>
              <a:gd name="connsiteY40" fmla="*/ 425302 h 480817"/>
              <a:gd name="connsiteX41" fmla="*/ 935665 w 1063680"/>
              <a:gd name="connsiteY41" fmla="*/ 435935 h 480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063680" h="480817">
                <a:moveTo>
                  <a:pt x="935665" y="435935"/>
                </a:moveTo>
                <a:lnTo>
                  <a:pt x="935665" y="435935"/>
                </a:lnTo>
                <a:cubicBezTo>
                  <a:pt x="866428" y="470554"/>
                  <a:pt x="851756" y="498063"/>
                  <a:pt x="776177" y="467832"/>
                </a:cubicBezTo>
                <a:cubicBezTo>
                  <a:pt x="762216" y="462248"/>
                  <a:pt x="754912" y="446567"/>
                  <a:pt x="744279" y="435935"/>
                </a:cubicBezTo>
                <a:cubicBezTo>
                  <a:pt x="741133" y="426497"/>
                  <a:pt x="726721" y="373931"/>
                  <a:pt x="712382" y="372139"/>
                </a:cubicBezTo>
                <a:cubicBezTo>
                  <a:pt x="690140" y="369359"/>
                  <a:pt x="648586" y="393404"/>
                  <a:pt x="648586" y="393404"/>
                </a:cubicBezTo>
                <a:cubicBezTo>
                  <a:pt x="623777" y="389860"/>
                  <a:pt x="598733" y="387687"/>
                  <a:pt x="574158" y="382772"/>
                </a:cubicBezTo>
                <a:cubicBezTo>
                  <a:pt x="563168" y="380574"/>
                  <a:pt x="550186" y="380064"/>
                  <a:pt x="542261" y="372139"/>
                </a:cubicBezTo>
                <a:cubicBezTo>
                  <a:pt x="524189" y="354067"/>
                  <a:pt x="499731" y="308344"/>
                  <a:pt x="499731" y="308344"/>
                </a:cubicBezTo>
                <a:cubicBezTo>
                  <a:pt x="431031" y="331245"/>
                  <a:pt x="432895" y="335149"/>
                  <a:pt x="318977" y="308344"/>
                </a:cubicBezTo>
                <a:cubicBezTo>
                  <a:pt x="302794" y="304536"/>
                  <a:pt x="274386" y="257407"/>
                  <a:pt x="265814" y="244549"/>
                </a:cubicBezTo>
                <a:cubicBezTo>
                  <a:pt x="262270" y="233916"/>
                  <a:pt x="258261" y="223428"/>
                  <a:pt x="255182" y="212651"/>
                </a:cubicBezTo>
                <a:cubicBezTo>
                  <a:pt x="251168" y="198600"/>
                  <a:pt x="257619" y="176656"/>
                  <a:pt x="244549" y="170121"/>
                </a:cubicBezTo>
                <a:cubicBezTo>
                  <a:pt x="233119" y="164406"/>
                  <a:pt x="223284" y="184298"/>
                  <a:pt x="212651" y="191386"/>
                </a:cubicBezTo>
                <a:cubicBezTo>
                  <a:pt x="166577" y="187842"/>
                  <a:pt x="119847" y="189269"/>
                  <a:pt x="74428" y="180753"/>
                </a:cubicBezTo>
                <a:cubicBezTo>
                  <a:pt x="61868" y="178398"/>
                  <a:pt x="53961" y="165203"/>
                  <a:pt x="42531" y="159488"/>
                </a:cubicBezTo>
                <a:cubicBezTo>
                  <a:pt x="32506" y="154476"/>
                  <a:pt x="21266" y="152400"/>
                  <a:pt x="10633" y="148856"/>
                </a:cubicBezTo>
                <a:cubicBezTo>
                  <a:pt x="7089" y="138223"/>
                  <a:pt x="0" y="128166"/>
                  <a:pt x="0" y="116958"/>
                </a:cubicBezTo>
                <a:cubicBezTo>
                  <a:pt x="0" y="102345"/>
                  <a:pt x="4877" y="87859"/>
                  <a:pt x="10633" y="74428"/>
                </a:cubicBezTo>
                <a:cubicBezTo>
                  <a:pt x="47867" y="-12450"/>
                  <a:pt x="132253" y="37248"/>
                  <a:pt x="233917" y="31898"/>
                </a:cubicBezTo>
                <a:cubicBezTo>
                  <a:pt x="250762" y="15052"/>
                  <a:pt x="259473" y="0"/>
                  <a:pt x="287079" y="0"/>
                </a:cubicBezTo>
                <a:cubicBezTo>
                  <a:pt x="298287" y="0"/>
                  <a:pt x="308344" y="7088"/>
                  <a:pt x="318977" y="10632"/>
                </a:cubicBezTo>
                <a:cubicBezTo>
                  <a:pt x="326065" y="17721"/>
                  <a:pt x="331646" y="26740"/>
                  <a:pt x="340242" y="31898"/>
                </a:cubicBezTo>
                <a:cubicBezTo>
                  <a:pt x="349853" y="37664"/>
                  <a:pt x="361009" y="41220"/>
                  <a:pt x="372140" y="42530"/>
                </a:cubicBezTo>
                <a:cubicBezTo>
                  <a:pt x="421544" y="48342"/>
                  <a:pt x="471423" y="49032"/>
                  <a:pt x="520996" y="53163"/>
                </a:cubicBezTo>
                <a:cubicBezTo>
                  <a:pt x="556491" y="56121"/>
                  <a:pt x="591879" y="60251"/>
                  <a:pt x="627321" y="63795"/>
                </a:cubicBezTo>
                <a:lnTo>
                  <a:pt x="691117" y="85060"/>
                </a:lnTo>
                <a:cubicBezTo>
                  <a:pt x="701749" y="88604"/>
                  <a:pt x="711919" y="94108"/>
                  <a:pt x="723014" y="95693"/>
                </a:cubicBezTo>
                <a:lnTo>
                  <a:pt x="797442" y="106325"/>
                </a:lnTo>
                <a:cubicBezTo>
                  <a:pt x="800986" y="116958"/>
                  <a:pt x="808075" y="127015"/>
                  <a:pt x="808075" y="138223"/>
                </a:cubicBezTo>
                <a:cubicBezTo>
                  <a:pt x="808075" y="149431"/>
                  <a:pt x="793280" y="159715"/>
                  <a:pt x="797442" y="170121"/>
                </a:cubicBezTo>
                <a:cubicBezTo>
                  <a:pt x="802188" y="181986"/>
                  <a:pt x="818707" y="184298"/>
                  <a:pt x="829340" y="191386"/>
                </a:cubicBezTo>
                <a:cubicBezTo>
                  <a:pt x="831416" y="191126"/>
                  <a:pt x="936535" y="167590"/>
                  <a:pt x="956931" y="191386"/>
                </a:cubicBezTo>
                <a:cubicBezTo>
                  <a:pt x="971519" y="208405"/>
                  <a:pt x="978196" y="255181"/>
                  <a:pt x="978196" y="255181"/>
                </a:cubicBezTo>
                <a:cubicBezTo>
                  <a:pt x="967563" y="262269"/>
                  <a:pt x="951044" y="264581"/>
                  <a:pt x="946298" y="276446"/>
                </a:cubicBezTo>
                <a:cubicBezTo>
                  <a:pt x="932956" y="309803"/>
                  <a:pt x="973817" y="313973"/>
                  <a:pt x="988828" y="318977"/>
                </a:cubicBezTo>
                <a:cubicBezTo>
                  <a:pt x="995916" y="329609"/>
                  <a:pt x="1005059" y="339129"/>
                  <a:pt x="1010093" y="350874"/>
                </a:cubicBezTo>
                <a:cubicBezTo>
                  <a:pt x="1015849" y="364305"/>
                  <a:pt x="1012620" y="381245"/>
                  <a:pt x="1020726" y="393404"/>
                </a:cubicBezTo>
                <a:cubicBezTo>
                  <a:pt x="1027815" y="404037"/>
                  <a:pt x="1041991" y="407581"/>
                  <a:pt x="1052624" y="414670"/>
                </a:cubicBezTo>
                <a:cubicBezTo>
                  <a:pt x="1055728" y="423983"/>
                  <a:pt x="1085772" y="479924"/>
                  <a:pt x="1031358" y="467832"/>
                </a:cubicBezTo>
                <a:cubicBezTo>
                  <a:pt x="1006409" y="462288"/>
                  <a:pt x="993120" y="425302"/>
                  <a:pt x="967563" y="425302"/>
                </a:cubicBezTo>
                <a:lnTo>
                  <a:pt x="935665" y="435935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411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465C966-322F-884E-BAEF-96DC65323D81}"/>
              </a:ext>
            </a:extLst>
          </p:cNvPr>
          <p:cNvSpPr txBox="1"/>
          <p:nvPr/>
        </p:nvSpPr>
        <p:spPr>
          <a:xfrm flipH="1">
            <a:off x="1520457" y="180118"/>
            <a:ext cx="6124352" cy="461665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Swell Braille" pitchFamily="49"/>
                <a:ea typeface="Braille Normal" charset="0"/>
                <a:cs typeface="Braille Normal" charset="0"/>
              </a:rPr>
              <a:t>⠠⠓⠕⠞⠎⠏⠕⠞⠀⠠⠞⠗⠁⠉⠅</a:t>
            </a:r>
          </a:p>
        </p:txBody>
      </p:sp>
      <p:pic>
        <p:nvPicPr>
          <p:cNvPr id="84" name="Picture 83" descr="A close up of a logo&#10;&#10;Description automatically generated">
            <a:extLst>
              <a:ext uri="{FF2B5EF4-FFF2-40B4-BE49-F238E27FC236}">
                <a16:creationId xmlns:a16="http://schemas.microsoft.com/office/drawing/2014/main" id="{49E756CF-4EF8-6245-B231-38F45BCA1F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60" t="23411" r="10345" b="11782"/>
          <a:stretch/>
        </p:blipFill>
        <p:spPr>
          <a:xfrm>
            <a:off x="143969" y="1531092"/>
            <a:ext cx="7880837" cy="5220587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4A5484F3-3A85-7347-A79D-9D9AC4296882}"/>
              </a:ext>
            </a:extLst>
          </p:cNvPr>
          <p:cNvSpPr txBox="1"/>
          <p:nvPr/>
        </p:nvSpPr>
        <p:spPr>
          <a:xfrm>
            <a:off x="-85060" y="1307808"/>
            <a:ext cx="3625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Swell Braille" pitchFamily="49"/>
              </a:rPr>
              <a:t>⠎⠂⠍⠨⠞⠀</a:t>
            </a:r>
          </a:p>
          <a:p>
            <a:pPr algn="ctr"/>
            <a:r>
              <a:rPr lang="en-US" sz="2400">
                <a:latin typeface="Swell Braille" pitchFamily="49"/>
              </a:rPr>
              <a:t>⠐⠣⠧⠕⠇⠉⠁⠝⠕⠀⠼⠁⠐⠜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FA859A2-DE83-CD43-87E7-341237CF1763}"/>
              </a:ext>
            </a:extLst>
          </p:cNvPr>
          <p:cNvSpPr txBox="1"/>
          <p:nvPr/>
        </p:nvSpPr>
        <p:spPr>
          <a:xfrm>
            <a:off x="2998385" y="747829"/>
            <a:ext cx="3678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Swell Braille" pitchFamily="49"/>
              </a:rPr>
              <a:t>⠁⠞⠕⠇⠇⠀</a:t>
            </a:r>
          </a:p>
          <a:p>
            <a:pPr algn="ctr"/>
            <a:r>
              <a:rPr lang="en-US" sz="2400">
                <a:latin typeface="Swell Braille" pitchFamily="49"/>
              </a:rPr>
              <a:t>⠐⠣⠧⠕⠇⠉⠁⠝⠕⠀⠼⠃⠐⠜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47C0338-46EA-0B40-BD2A-E0553D314FBB}"/>
              </a:ext>
            </a:extLst>
          </p:cNvPr>
          <p:cNvSpPr txBox="1"/>
          <p:nvPr/>
        </p:nvSpPr>
        <p:spPr>
          <a:xfrm>
            <a:off x="598588" y="4763393"/>
            <a:ext cx="4058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Swell Braille" pitchFamily="49"/>
              </a:rPr>
              <a:t>⠇⠊⠹⠕⠎⠏⠓⠻⠊⠉⠀⠍⠁⠝⠞⠇⠑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E4BDFCC-0A61-4C40-9719-8AA7114A3D83}"/>
              </a:ext>
            </a:extLst>
          </p:cNvPr>
          <p:cNvSpPr txBox="1"/>
          <p:nvPr/>
        </p:nvSpPr>
        <p:spPr>
          <a:xfrm>
            <a:off x="1063251" y="5957785"/>
            <a:ext cx="4305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Swell Braille" pitchFamily="49"/>
              </a:rPr>
              <a:t>⠁⠎⠮⠝⠕⠎⠏⠓⠻⠊⠉⠀⠍⠁⠝⠞⠇⠑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5764BF2-E51E-6842-8CC0-F9F2FD4FF227}"/>
              </a:ext>
            </a:extLst>
          </p:cNvPr>
          <p:cNvSpPr txBox="1"/>
          <p:nvPr/>
        </p:nvSpPr>
        <p:spPr>
          <a:xfrm>
            <a:off x="5843983" y="5564381"/>
            <a:ext cx="1662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Swell Braille" pitchFamily="49"/>
              </a:rPr>
              <a:t>⠍⠁⠝⠞⠇</a:t>
            </a:r>
          </a:p>
          <a:p>
            <a:pPr algn="ctr"/>
            <a:r>
              <a:rPr lang="en-US" sz="2400">
                <a:latin typeface="Swell Braille" pitchFamily="49"/>
              </a:rPr>
              <a:t>⠏⠇⠥⠍⠑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152AC22-2BF3-D34E-8632-4FB2A4DBD6B8}"/>
              </a:ext>
            </a:extLst>
          </p:cNvPr>
          <p:cNvCxnSpPr>
            <a:cxnSpLocks/>
          </p:cNvCxnSpPr>
          <p:nvPr/>
        </p:nvCxnSpPr>
        <p:spPr>
          <a:xfrm flipV="1">
            <a:off x="1275901" y="4359353"/>
            <a:ext cx="946301" cy="81825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34F4160-80D5-AB4F-B402-5BCCD4218768}"/>
              </a:ext>
            </a:extLst>
          </p:cNvPr>
          <p:cNvCxnSpPr>
            <a:cxnSpLocks/>
          </p:cNvCxnSpPr>
          <p:nvPr/>
        </p:nvCxnSpPr>
        <p:spPr>
          <a:xfrm flipV="1">
            <a:off x="3661138" y="4150246"/>
            <a:ext cx="946301" cy="81825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6A76004-CC91-3D4D-B806-0AE8C8ADD0AE}"/>
              </a:ext>
            </a:extLst>
          </p:cNvPr>
          <p:cNvCxnSpPr>
            <a:cxnSpLocks/>
          </p:cNvCxnSpPr>
          <p:nvPr/>
        </p:nvCxnSpPr>
        <p:spPr>
          <a:xfrm flipV="1">
            <a:off x="6468133" y="3916330"/>
            <a:ext cx="946301" cy="81825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reeform 93">
            <a:extLst>
              <a:ext uri="{FF2B5EF4-FFF2-40B4-BE49-F238E27FC236}">
                <a16:creationId xmlns:a16="http://schemas.microsoft.com/office/drawing/2014/main" id="{9815CA97-A41E-6548-8B42-DCADC55AEB08}"/>
              </a:ext>
            </a:extLst>
          </p:cNvPr>
          <p:cNvSpPr/>
          <p:nvPr/>
        </p:nvSpPr>
        <p:spPr>
          <a:xfrm>
            <a:off x="531628" y="3083446"/>
            <a:ext cx="7145079" cy="818707"/>
          </a:xfrm>
          <a:custGeom>
            <a:avLst/>
            <a:gdLst>
              <a:gd name="connsiteX0" fmla="*/ 0 w 7176977"/>
              <a:gd name="connsiteY0" fmla="*/ 520996 h 818707"/>
              <a:gd name="connsiteX1" fmla="*/ 7176977 w 7176977"/>
              <a:gd name="connsiteY1" fmla="*/ 0 h 818707"/>
              <a:gd name="connsiteX2" fmla="*/ 7176977 w 7176977"/>
              <a:gd name="connsiteY2" fmla="*/ 287080 h 818707"/>
              <a:gd name="connsiteX3" fmla="*/ 10633 w 7176977"/>
              <a:gd name="connsiteY3" fmla="*/ 818707 h 818707"/>
              <a:gd name="connsiteX4" fmla="*/ 0 w 7176977"/>
              <a:gd name="connsiteY4" fmla="*/ 520996 h 818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76977" h="818707">
                <a:moveTo>
                  <a:pt x="0" y="520996"/>
                </a:moveTo>
                <a:lnTo>
                  <a:pt x="7176977" y="0"/>
                </a:lnTo>
                <a:lnTo>
                  <a:pt x="7176977" y="287080"/>
                </a:lnTo>
                <a:lnTo>
                  <a:pt x="10633" y="818707"/>
                </a:lnTo>
                <a:lnTo>
                  <a:pt x="0" y="520996"/>
                </a:lnTo>
                <a:close/>
              </a:path>
            </a:pathLst>
          </a:custGeom>
          <a:pattFill prst="dkVert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94">
            <a:extLst>
              <a:ext uri="{FF2B5EF4-FFF2-40B4-BE49-F238E27FC236}">
                <a16:creationId xmlns:a16="http://schemas.microsoft.com/office/drawing/2014/main" id="{C4256866-2DC2-1D41-9AED-07572984AAE2}"/>
              </a:ext>
            </a:extLst>
          </p:cNvPr>
          <p:cNvSpPr/>
          <p:nvPr/>
        </p:nvSpPr>
        <p:spPr>
          <a:xfrm>
            <a:off x="5645884" y="3327997"/>
            <a:ext cx="148855" cy="233916"/>
          </a:xfrm>
          <a:custGeom>
            <a:avLst/>
            <a:gdLst>
              <a:gd name="connsiteX0" fmla="*/ 0 w 116958"/>
              <a:gd name="connsiteY0" fmla="*/ 127590 h 159488"/>
              <a:gd name="connsiteX1" fmla="*/ 0 w 116958"/>
              <a:gd name="connsiteY1" fmla="*/ 127590 h 159488"/>
              <a:gd name="connsiteX2" fmla="*/ 10632 w 116958"/>
              <a:gd name="connsiteY2" fmla="*/ 0 h 159488"/>
              <a:gd name="connsiteX3" fmla="*/ 74428 w 116958"/>
              <a:gd name="connsiteY3" fmla="*/ 0 h 159488"/>
              <a:gd name="connsiteX4" fmla="*/ 116958 w 116958"/>
              <a:gd name="connsiteY4" fmla="*/ 53162 h 159488"/>
              <a:gd name="connsiteX5" fmla="*/ 74428 w 116958"/>
              <a:gd name="connsiteY5" fmla="*/ 159488 h 159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958" h="159488">
                <a:moveTo>
                  <a:pt x="0" y="127590"/>
                </a:moveTo>
                <a:lnTo>
                  <a:pt x="0" y="127590"/>
                </a:lnTo>
                <a:lnTo>
                  <a:pt x="10632" y="0"/>
                </a:lnTo>
                <a:lnTo>
                  <a:pt x="74428" y="0"/>
                </a:lnTo>
                <a:lnTo>
                  <a:pt x="116958" y="53162"/>
                </a:lnTo>
                <a:lnTo>
                  <a:pt x="74428" y="159488"/>
                </a:lnTo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5F66B3D-5F12-D740-A19D-586DB03CF270}"/>
              </a:ext>
            </a:extLst>
          </p:cNvPr>
          <p:cNvSpPr txBox="1"/>
          <p:nvPr/>
        </p:nvSpPr>
        <p:spPr>
          <a:xfrm>
            <a:off x="7662157" y="2916872"/>
            <a:ext cx="2874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⠕⠉⠂⠝⠊⠉⠀</a:t>
            </a:r>
          </a:p>
          <a:p>
            <a:r>
              <a:rPr lang="en-US" sz="2400">
                <a:latin typeface="Swell Braille" pitchFamily="49"/>
              </a:rPr>
              <a:t>⠉⠗⠥⠌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FAFD44-AA50-3141-BB8F-90206CFF8039}"/>
              </a:ext>
            </a:extLst>
          </p:cNvPr>
          <p:cNvSpPr/>
          <p:nvPr/>
        </p:nvSpPr>
        <p:spPr>
          <a:xfrm>
            <a:off x="5528930" y="1573619"/>
            <a:ext cx="2073349" cy="988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72D8A3A-21BB-A44C-84B8-3CF7454A4ECF}"/>
              </a:ext>
            </a:extLst>
          </p:cNvPr>
          <p:cNvSpPr txBox="1"/>
          <p:nvPr/>
        </p:nvSpPr>
        <p:spPr>
          <a:xfrm>
            <a:off x="5656142" y="1655138"/>
            <a:ext cx="34027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Swell Braille" pitchFamily="49"/>
              </a:rPr>
              <a:t>⠁⠉⠞⠊⠧⠑⠀⠧⠕⠇⠉⠁⠝⠕⠀⠐⠣⠼⠉⠐⠜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57D9DA3-4E00-234C-A2AA-4652135DC95F}"/>
              </a:ext>
            </a:extLst>
          </p:cNvPr>
          <p:cNvCxnSpPr>
            <a:cxnSpLocks/>
          </p:cNvCxnSpPr>
          <p:nvPr/>
        </p:nvCxnSpPr>
        <p:spPr>
          <a:xfrm flipV="1">
            <a:off x="1584251" y="2200940"/>
            <a:ext cx="0" cy="467834"/>
          </a:xfrm>
          <a:prstGeom prst="line">
            <a:avLst/>
          </a:prstGeom>
          <a:ln w="22225">
            <a:solidFill>
              <a:schemeClr val="tx1"/>
            </a:soli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17830D0-3E3A-B843-8314-06C5A6AFC42E}"/>
              </a:ext>
            </a:extLst>
          </p:cNvPr>
          <p:cNvCxnSpPr>
            <a:cxnSpLocks/>
          </p:cNvCxnSpPr>
          <p:nvPr/>
        </p:nvCxnSpPr>
        <p:spPr>
          <a:xfrm flipV="1">
            <a:off x="3703674" y="1616149"/>
            <a:ext cx="474921" cy="1119965"/>
          </a:xfrm>
          <a:prstGeom prst="line">
            <a:avLst/>
          </a:prstGeom>
          <a:ln w="22225">
            <a:solidFill>
              <a:schemeClr val="tx1"/>
            </a:soli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C3C4567-F3B7-A845-8521-08BCEAA1354B}"/>
              </a:ext>
            </a:extLst>
          </p:cNvPr>
          <p:cNvCxnSpPr>
            <a:cxnSpLocks/>
          </p:cNvCxnSpPr>
          <p:nvPr/>
        </p:nvCxnSpPr>
        <p:spPr>
          <a:xfrm flipV="1">
            <a:off x="5769934" y="2009553"/>
            <a:ext cx="88606" cy="517454"/>
          </a:xfrm>
          <a:prstGeom prst="line">
            <a:avLst/>
          </a:prstGeom>
          <a:ln w="22225">
            <a:solidFill>
              <a:schemeClr val="tx1"/>
            </a:soli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reeform 57">
            <a:extLst>
              <a:ext uri="{FF2B5EF4-FFF2-40B4-BE49-F238E27FC236}">
                <a16:creationId xmlns:a16="http://schemas.microsoft.com/office/drawing/2014/main" id="{3CAFFC94-646B-B94D-8FE0-F1A65F4A8F2E}"/>
              </a:ext>
            </a:extLst>
          </p:cNvPr>
          <p:cNvSpPr/>
          <p:nvPr/>
        </p:nvSpPr>
        <p:spPr>
          <a:xfrm>
            <a:off x="4540102" y="2073349"/>
            <a:ext cx="1063680" cy="480817"/>
          </a:xfrm>
          <a:custGeom>
            <a:avLst/>
            <a:gdLst>
              <a:gd name="connsiteX0" fmla="*/ 935665 w 1063680"/>
              <a:gd name="connsiteY0" fmla="*/ 435935 h 480817"/>
              <a:gd name="connsiteX1" fmla="*/ 935665 w 1063680"/>
              <a:gd name="connsiteY1" fmla="*/ 435935 h 480817"/>
              <a:gd name="connsiteX2" fmla="*/ 776177 w 1063680"/>
              <a:gd name="connsiteY2" fmla="*/ 467832 h 480817"/>
              <a:gd name="connsiteX3" fmla="*/ 744279 w 1063680"/>
              <a:gd name="connsiteY3" fmla="*/ 435935 h 480817"/>
              <a:gd name="connsiteX4" fmla="*/ 712382 w 1063680"/>
              <a:gd name="connsiteY4" fmla="*/ 372139 h 480817"/>
              <a:gd name="connsiteX5" fmla="*/ 648586 w 1063680"/>
              <a:gd name="connsiteY5" fmla="*/ 393404 h 480817"/>
              <a:gd name="connsiteX6" fmla="*/ 574158 w 1063680"/>
              <a:gd name="connsiteY6" fmla="*/ 382772 h 480817"/>
              <a:gd name="connsiteX7" fmla="*/ 542261 w 1063680"/>
              <a:gd name="connsiteY7" fmla="*/ 372139 h 480817"/>
              <a:gd name="connsiteX8" fmla="*/ 499731 w 1063680"/>
              <a:gd name="connsiteY8" fmla="*/ 308344 h 480817"/>
              <a:gd name="connsiteX9" fmla="*/ 318977 w 1063680"/>
              <a:gd name="connsiteY9" fmla="*/ 308344 h 480817"/>
              <a:gd name="connsiteX10" fmla="*/ 265814 w 1063680"/>
              <a:gd name="connsiteY10" fmla="*/ 244549 h 480817"/>
              <a:gd name="connsiteX11" fmla="*/ 255182 w 1063680"/>
              <a:gd name="connsiteY11" fmla="*/ 212651 h 480817"/>
              <a:gd name="connsiteX12" fmla="*/ 244549 w 1063680"/>
              <a:gd name="connsiteY12" fmla="*/ 170121 h 480817"/>
              <a:gd name="connsiteX13" fmla="*/ 212651 w 1063680"/>
              <a:gd name="connsiteY13" fmla="*/ 191386 h 480817"/>
              <a:gd name="connsiteX14" fmla="*/ 74428 w 1063680"/>
              <a:gd name="connsiteY14" fmla="*/ 180753 h 480817"/>
              <a:gd name="connsiteX15" fmla="*/ 42531 w 1063680"/>
              <a:gd name="connsiteY15" fmla="*/ 159488 h 480817"/>
              <a:gd name="connsiteX16" fmla="*/ 10633 w 1063680"/>
              <a:gd name="connsiteY16" fmla="*/ 148856 h 480817"/>
              <a:gd name="connsiteX17" fmla="*/ 0 w 1063680"/>
              <a:gd name="connsiteY17" fmla="*/ 116958 h 480817"/>
              <a:gd name="connsiteX18" fmla="*/ 10633 w 1063680"/>
              <a:gd name="connsiteY18" fmla="*/ 74428 h 480817"/>
              <a:gd name="connsiteX19" fmla="*/ 233917 w 1063680"/>
              <a:gd name="connsiteY19" fmla="*/ 31898 h 480817"/>
              <a:gd name="connsiteX20" fmla="*/ 287079 w 1063680"/>
              <a:gd name="connsiteY20" fmla="*/ 0 h 480817"/>
              <a:gd name="connsiteX21" fmla="*/ 318977 w 1063680"/>
              <a:gd name="connsiteY21" fmla="*/ 10632 h 480817"/>
              <a:gd name="connsiteX22" fmla="*/ 340242 w 1063680"/>
              <a:gd name="connsiteY22" fmla="*/ 31898 h 480817"/>
              <a:gd name="connsiteX23" fmla="*/ 372140 w 1063680"/>
              <a:gd name="connsiteY23" fmla="*/ 42530 h 480817"/>
              <a:gd name="connsiteX24" fmla="*/ 520996 w 1063680"/>
              <a:gd name="connsiteY24" fmla="*/ 53163 h 480817"/>
              <a:gd name="connsiteX25" fmla="*/ 627321 w 1063680"/>
              <a:gd name="connsiteY25" fmla="*/ 63795 h 480817"/>
              <a:gd name="connsiteX26" fmla="*/ 691117 w 1063680"/>
              <a:gd name="connsiteY26" fmla="*/ 85060 h 480817"/>
              <a:gd name="connsiteX27" fmla="*/ 723014 w 1063680"/>
              <a:gd name="connsiteY27" fmla="*/ 95693 h 480817"/>
              <a:gd name="connsiteX28" fmla="*/ 797442 w 1063680"/>
              <a:gd name="connsiteY28" fmla="*/ 106325 h 480817"/>
              <a:gd name="connsiteX29" fmla="*/ 808075 w 1063680"/>
              <a:gd name="connsiteY29" fmla="*/ 138223 h 480817"/>
              <a:gd name="connsiteX30" fmla="*/ 797442 w 1063680"/>
              <a:gd name="connsiteY30" fmla="*/ 170121 h 480817"/>
              <a:gd name="connsiteX31" fmla="*/ 829340 w 1063680"/>
              <a:gd name="connsiteY31" fmla="*/ 191386 h 480817"/>
              <a:gd name="connsiteX32" fmla="*/ 956931 w 1063680"/>
              <a:gd name="connsiteY32" fmla="*/ 191386 h 480817"/>
              <a:gd name="connsiteX33" fmla="*/ 978196 w 1063680"/>
              <a:gd name="connsiteY33" fmla="*/ 255181 h 480817"/>
              <a:gd name="connsiteX34" fmla="*/ 946298 w 1063680"/>
              <a:gd name="connsiteY34" fmla="*/ 276446 h 480817"/>
              <a:gd name="connsiteX35" fmla="*/ 988828 w 1063680"/>
              <a:gd name="connsiteY35" fmla="*/ 318977 h 480817"/>
              <a:gd name="connsiteX36" fmla="*/ 1010093 w 1063680"/>
              <a:gd name="connsiteY36" fmla="*/ 350874 h 480817"/>
              <a:gd name="connsiteX37" fmla="*/ 1020726 w 1063680"/>
              <a:gd name="connsiteY37" fmla="*/ 393404 h 480817"/>
              <a:gd name="connsiteX38" fmla="*/ 1052624 w 1063680"/>
              <a:gd name="connsiteY38" fmla="*/ 414670 h 480817"/>
              <a:gd name="connsiteX39" fmla="*/ 1031358 w 1063680"/>
              <a:gd name="connsiteY39" fmla="*/ 467832 h 480817"/>
              <a:gd name="connsiteX40" fmla="*/ 967563 w 1063680"/>
              <a:gd name="connsiteY40" fmla="*/ 425302 h 480817"/>
              <a:gd name="connsiteX41" fmla="*/ 935665 w 1063680"/>
              <a:gd name="connsiteY41" fmla="*/ 435935 h 480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063680" h="480817">
                <a:moveTo>
                  <a:pt x="935665" y="435935"/>
                </a:moveTo>
                <a:lnTo>
                  <a:pt x="935665" y="435935"/>
                </a:lnTo>
                <a:cubicBezTo>
                  <a:pt x="866428" y="470554"/>
                  <a:pt x="851756" y="498063"/>
                  <a:pt x="776177" y="467832"/>
                </a:cubicBezTo>
                <a:cubicBezTo>
                  <a:pt x="762216" y="462248"/>
                  <a:pt x="754912" y="446567"/>
                  <a:pt x="744279" y="435935"/>
                </a:cubicBezTo>
                <a:cubicBezTo>
                  <a:pt x="741133" y="426497"/>
                  <a:pt x="726721" y="373931"/>
                  <a:pt x="712382" y="372139"/>
                </a:cubicBezTo>
                <a:cubicBezTo>
                  <a:pt x="690140" y="369359"/>
                  <a:pt x="648586" y="393404"/>
                  <a:pt x="648586" y="393404"/>
                </a:cubicBezTo>
                <a:cubicBezTo>
                  <a:pt x="623777" y="389860"/>
                  <a:pt x="598733" y="387687"/>
                  <a:pt x="574158" y="382772"/>
                </a:cubicBezTo>
                <a:cubicBezTo>
                  <a:pt x="563168" y="380574"/>
                  <a:pt x="550186" y="380064"/>
                  <a:pt x="542261" y="372139"/>
                </a:cubicBezTo>
                <a:cubicBezTo>
                  <a:pt x="524189" y="354067"/>
                  <a:pt x="499731" y="308344"/>
                  <a:pt x="499731" y="308344"/>
                </a:cubicBezTo>
                <a:cubicBezTo>
                  <a:pt x="431031" y="331245"/>
                  <a:pt x="432895" y="335149"/>
                  <a:pt x="318977" y="308344"/>
                </a:cubicBezTo>
                <a:cubicBezTo>
                  <a:pt x="302794" y="304536"/>
                  <a:pt x="274386" y="257407"/>
                  <a:pt x="265814" y="244549"/>
                </a:cubicBezTo>
                <a:cubicBezTo>
                  <a:pt x="262270" y="233916"/>
                  <a:pt x="258261" y="223428"/>
                  <a:pt x="255182" y="212651"/>
                </a:cubicBezTo>
                <a:cubicBezTo>
                  <a:pt x="251168" y="198600"/>
                  <a:pt x="257619" y="176656"/>
                  <a:pt x="244549" y="170121"/>
                </a:cubicBezTo>
                <a:cubicBezTo>
                  <a:pt x="233119" y="164406"/>
                  <a:pt x="223284" y="184298"/>
                  <a:pt x="212651" y="191386"/>
                </a:cubicBezTo>
                <a:cubicBezTo>
                  <a:pt x="166577" y="187842"/>
                  <a:pt x="119847" y="189269"/>
                  <a:pt x="74428" y="180753"/>
                </a:cubicBezTo>
                <a:cubicBezTo>
                  <a:pt x="61868" y="178398"/>
                  <a:pt x="53961" y="165203"/>
                  <a:pt x="42531" y="159488"/>
                </a:cubicBezTo>
                <a:cubicBezTo>
                  <a:pt x="32506" y="154476"/>
                  <a:pt x="21266" y="152400"/>
                  <a:pt x="10633" y="148856"/>
                </a:cubicBezTo>
                <a:cubicBezTo>
                  <a:pt x="7089" y="138223"/>
                  <a:pt x="0" y="128166"/>
                  <a:pt x="0" y="116958"/>
                </a:cubicBezTo>
                <a:cubicBezTo>
                  <a:pt x="0" y="102345"/>
                  <a:pt x="4877" y="87859"/>
                  <a:pt x="10633" y="74428"/>
                </a:cubicBezTo>
                <a:cubicBezTo>
                  <a:pt x="47867" y="-12450"/>
                  <a:pt x="132253" y="37248"/>
                  <a:pt x="233917" y="31898"/>
                </a:cubicBezTo>
                <a:cubicBezTo>
                  <a:pt x="250762" y="15052"/>
                  <a:pt x="259473" y="0"/>
                  <a:pt x="287079" y="0"/>
                </a:cubicBezTo>
                <a:cubicBezTo>
                  <a:pt x="298287" y="0"/>
                  <a:pt x="308344" y="7088"/>
                  <a:pt x="318977" y="10632"/>
                </a:cubicBezTo>
                <a:cubicBezTo>
                  <a:pt x="326065" y="17721"/>
                  <a:pt x="331646" y="26740"/>
                  <a:pt x="340242" y="31898"/>
                </a:cubicBezTo>
                <a:cubicBezTo>
                  <a:pt x="349853" y="37664"/>
                  <a:pt x="361009" y="41220"/>
                  <a:pt x="372140" y="42530"/>
                </a:cubicBezTo>
                <a:cubicBezTo>
                  <a:pt x="421544" y="48342"/>
                  <a:pt x="471423" y="49032"/>
                  <a:pt x="520996" y="53163"/>
                </a:cubicBezTo>
                <a:cubicBezTo>
                  <a:pt x="556491" y="56121"/>
                  <a:pt x="591879" y="60251"/>
                  <a:pt x="627321" y="63795"/>
                </a:cubicBezTo>
                <a:lnTo>
                  <a:pt x="691117" y="85060"/>
                </a:lnTo>
                <a:cubicBezTo>
                  <a:pt x="701749" y="88604"/>
                  <a:pt x="711919" y="94108"/>
                  <a:pt x="723014" y="95693"/>
                </a:cubicBezTo>
                <a:lnTo>
                  <a:pt x="797442" y="106325"/>
                </a:lnTo>
                <a:cubicBezTo>
                  <a:pt x="800986" y="116958"/>
                  <a:pt x="808075" y="127015"/>
                  <a:pt x="808075" y="138223"/>
                </a:cubicBezTo>
                <a:cubicBezTo>
                  <a:pt x="808075" y="149431"/>
                  <a:pt x="793280" y="159715"/>
                  <a:pt x="797442" y="170121"/>
                </a:cubicBezTo>
                <a:cubicBezTo>
                  <a:pt x="802188" y="181986"/>
                  <a:pt x="818707" y="184298"/>
                  <a:pt x="829340" y="191386"/>
                </a:cubicBezTo>
                <a:cubicBezTo>
                  <a:pt x="831416" y="191126"/>
                  <a:pt x="936535" y="167590"/>
                  <a:pt x="956931" y="191386"/>
                </a:cubicBezTo>
                <a:cubicBezTo>
                  <a:pt x="971519" y="208405"/>
                  <a:pt x="978196" y="255181"/>
                  <a:pt x="978196" y="255181"/>
                </a:cubicBezTo>
                <a:cubicBezTo>
                  <a:pt x="967563" y="262269"/>
                  <a:pt x="951044" y="264581"/>
                  <a:pt x="946298" y="276446"/>
                </a:cubicBezTo>
                <a:cubicBezTo>
                  <a:pt x="932956" y="309803"/>
                  <a:pt x="973817" y="313973"/>
                  <a:pt x="988828" y="318977"/>
                </a:cubicBezTo>
                <a:cubicBezTo>
                  <a:pt x="995916" y="329609"/>
                  <a:pt x="1005059" y="339129"/>
                  <a:pt x="1010093" y="350874"/>
                </a:cubicBezTo>
                <a:cubicBezTo>
                  <a:pt x="1015849" y="364305"/>
                  <a:pt x="1012620" y="381245"/>
                  <a:pt x="1020726" y="393404"/>
                </a:cubicBezTo>
                <a:cubicBezTo>
                  <a:pt x="1027815" y="404037"/>
                  <a:pt x="1041991" y="407581"/>
                  <a:pt x="1052624" y="414670"/>
                </a:cubicBezTo>
                <a:cubicBezTo>
                  <a:pt x="1055728" y="423983"/>
                  <a:pt x="1085772" y="479924"/>
                  <a:pt x="1031358" y="467832"/>
                </a:cubicBezTo>
                <a:cubicBezTo>
                  <a:pt x="1006409" y="462288"/>
                  <a:pt x="993120" y="425302"/>
                  <a:pt x="967563" y="425302"/>
                </a:cubicBezTo>
                <a:lnTo>
                  <a:pt x="935665" y="435935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8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pic>
        <p:nvPicPr>
          <p:cNvPr id="84" name="Picture 83" descr="A close up of a logo&#10;&#10;Description automatically generated">
            <a:extLst>
              <a:ext uri="{FF2B5EF4-FFF2-40B4-BE49-F238E27FC236}">
                <a16:creationId xmlns:a16="http://schemas.microsoft.com/office/drawing/2014/main" id="{49E756CF-4EF8-6245-B231-38F45BCA1F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60" t="23411" r="10345" b="11782"/>
          <a:stretch/>
        </p:blipFill>
        <p:spPr>
          <a:xfrm>
            <a:off x="0" y="467829"/>
            <a:ext cx="9151721" cy="6062472"/>
          </a:xfrm>
          <a:prstGeom prst="rect">
            <a:avLst/>
          </a:prstGeom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152AC22-2BF3-D34E-8632-4FB2A4DBD6B8}"/>
              </a:ext>
            </a:extLst>
          </p:cNvPr>
          <p:cNvCxnSpPr>
            <a:cxnSpLocks/>
          </p:cNvCxnSpPr>
          <p:nvPr/>
        </p:nvCxnSpPr>
        <p:spPr>
          <a:xfrm flipV="1">
            <a:off x="1131932" y="4136068"/>
            <a:ext cx="946301" cy="81825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34F4160-80D5-AB4F-B402-5BCCD4218768}"/>
              </a:ext>
            </a:extLst>
          </p:cNvPr>
          <p:cNvCxnSpPr>
            <a:cxnSpLocks/>
          </p:cNvCxnSpPr>
          <p:nvPr/>
        </p:nvCxnSpPr>
        <p:spPr>
          <a:xfrm flipV="1">
            <a:off x="3517169" y="3926961"/>
            <a:ext cx="946301" cy="81825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6A76004-CC91-3D4D-B806-0AE8C8ADD0AE}"/>
              </a:ext>
            </a:extLst>
          </p:cNvPr>
          <p:cNvCxnSpPr>
            <a:cxnSpLocks/>
          </p:cNvCxnSpPr>
          <p:nvPr/>
        </p:nvCxnSpPr>
        <p:spPr>
          <a:xfrm flipV="1">
            <a:off x="6962117" y="3586719"/>
            <a:ext cx="946301" cy="81825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reeform 93">
            <a:extLst>
              <a:ext uri="{FF2B5EF4-FFF2-40B4-BE49-F238E27FC236}">
                <a16:creationId xmlns:a16="http://schemas.microsoft.com/office/drawing/2014/main" id="{9815CA97-A41E-6548-8B42-DCADC55AEB08}"/>
              </a:ext>
            </a:extLst>
          </p:cNvPr>
          <p:cNvSpPr/>
          <p:nvPr/>
        </p:nvSpPr>
        <p:spPr>
          <a:xfrm>
            <a:off x="462086" y="2271234"/>
            <a:ext cx="8294696" cy="950434"/>
          </a:xfrm>
          <a:custGeom>
            <a:avLst/>
            <a:gdLst>
              <a:gd name="connsiteX0" fmla="*/ 0 w 7176977"/>
              <a:gd name="connsiteY0" fmla="*/ 520996 h 818707"/>
              <a:gd name="connsiteX1" fmla="*/ 7176977 w 7176977"/>
              <a:gd name="connsiteY1" fmla="*/ 0 h 818707"/>
              <a:gd name="connsiteX2" fmla="*/ 7176977 w 7176977"/>
              <a:gd name="connsiteY2" fmla="*/ 287080 h 818707"/>
              <a:gd name="connsiteX3" fmla="*/ 10633 w 7176977"/>
              <a:gd name="connsiteY3" fmla="*/ 818707 h 818707"/>
              <a:gd name="connsiteX4" fmla="*/ 0 w 7176977"/>
              <a:gd name="connsiteY4" fmla="*/ 520996 h 818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76977" h="818707">
                <a:moveTo>
                  <a:pt x="0" y="520996"/>
                </a:moveTo>
                <a:lnTo>
                  <a:pt x="7176977" y="0"/>
                </a:lnTo>
                <a:lnTo>
                  <a:pt x="7176977" y="287080"/>
                </a:lnTo>
                <a:lnTo>
                  <a:pt x="10633" y="818707"/>
                </a:lnTo>
                <a:lnTo>
                  <a:pt x="0" y="520996"/>
                </a:lnTo>
                <a:close/>
              </a:path>
            </a:pathLst>
          </a:custGeom>
          <a:pattFill prst="dkVert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FAFD44-AA50-3141-BB8F-90206CFF8039}"/>
              </a:ext>
            </a:extLst>
          </p:cNvPr>
          <p:cNvSpPr/>
          <p:nvPr/>
        </p:nvSpPr>
        <p:spPr>
          <a:xfrm>
            <a:off x="6150506" y="521384"/>
            <a:ext cx="2406944" cy="1147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3CAFFC94-646B-B94D-8FE0-F1A65F4A8F2E}"/>
              </a:ext>
            </a:extLst>
          </p:cNvPr>
          <p:cNvSpPr/>
          <p:nvPr/>
        </p:nvSpPr>
        <p:spPr>
          <a:xfrm>
            <a:off x="5161675" y="1081587"/>
            <a:ext cx="1234823" cy="558179"/>
          </a:xfrm>
          <a:custGeom>
            <a:avLst/>
            <a:gdLst>
              <a:gd name="connsiteX0" fmla="*/ 935665 w 1063680"/>
              <a:gd name="connsiteY0" fmla="*/ 435935 h 480817"/>
              <a:gd name="connsiteX1" fmla="*/ 935665 w 1063680"/>
              <a:gd name="connsiteY1" fmla="*/ 435935 h 480817"/>
              <a:gd name="connsiteX2" fmla="*/ 776177 w 1063680"/>
              <a:gd name="connsiteY2" fmla="*/ 467832 h 480817"/>
              <a:gd name="connsiteX3" fmla="*/ 744279 w 1063680"/>
              <a:gd name="connsiteY3" fmla="*/ 435935 h 480817"/>
              <a:gd name="connsiteX4" fmla="*/ 712382 w 1063680"/>
              <a:gd name="connsiteY4" fmla="*/ 372139 h 480817"/>
              <a:gd name="connsiteX5" fmla="*/ 648586 w 1063680"/>
              <a:gd name="connsiteY5" fmla="*/ 393404 h 480817"/>
              <a:gd name="connsiteX6" fmla="*/ 574158 w 1063680"/>
              <a:gd name="connsiteY6" fmla="*/ 382772 h 480817"/>
              <a:gd name="connsiteX7" fmla="*/ 542261 w 1063680"/>
              <a:gd name="connsiteY7" fmla="*/ 372139 h 480817"/>
              <a:gd name="connsiteX8" fmla="*/ 499731 w 1063680"/>
              <a:gd name="connsiteY8" fmla="*/ 308344 h 480817"/>
              <a:gd name="connsiteX9" fmla="*/ 318977 w 1063680"/>
              <a:gd name="connsiteY9" fmla="*/ 308344 h 480817"/>
              <a:gd name="connsiteX10" fmla="*/ 265814 w 1063680"/>
              <a:gd name="connsiteY10" fmla="*/ 244549 h 480817"/>
              <a:gd name="connsiteX11" fmla="*/ 255182 w 1063680"/>
              <a:gd name="connsiteY11" fmla="*/ 212651 h 480817"/>
              <a:gd name="connsiteX12" fmla="*/ 244549 w 1063680"/>
              <a:gd name="connsiteY12" fmla="*/ 170121 h 480817"/>
              <a:gd name="connsiteX13" fmla="*/ 212651 w 1063680"/>
              <a:gd name="connsiteY13" fmla="*/ 191386 h 480817"/>
              <a:gd name="connsiteX14" fmla="*/ 74428 w 1063680"/>
              <a:gd name="connsiteY14" fmla="*/ 180753 h 480817"/>
              <a:gd name="connsiteX15" fmla="*/ 42531 w 1063680"/>
              <a:gd name="connsiteY15" fmla="*/ 159488 h 480817"/>
              <a:gd name="connsiteX16" fmla="*/ 10633 w 1063680"/>
              <a:gd name="connsiteY16" fmla="*/ 148856 h 480817"/>
              <a:gd name="connsiteX17" fmla="*/ 0 w 1063680"/>
              <a:gd name="connsiteY17" fmla="*/ 116958 h 480817"/>
              <a:gd name="connsiteX18" fmla="*/ 10633 w 1063680"/>
              <a:gd name="connsiteY18" fmla="*/ 74428 h 480817"/>
              <a:gd name="connsiteX19" fmla="*/ 233917 w 1063680"/>
              <a:gd name="connsiteY19" fmla="*/ 31898 h 480817"/>
              <a:gd name="connsiteX20" fmla="*/ 287079 w 1063680"/>
              <a:gd name="connsiteY20" fmla="*/ 0 h 480817"/>
              <a:gd name="connsiteX21" fmla="*/ 318977 w 1063680"/>
              <a:gd name="connsiteY21" fmla="*/ 10632 h 480817"/>
              <a:gd name="connsiteX22" fmla="*/ 340242 w 1063680"/>
              <a:gd name="connsiteY22" fmla="*/ 31898 h 480817"/>
              <a:gd name="connsiteX23" fmla="*/ 372140 w 1063680"/>
              <a:gd name="connsiteY23" fmla="*/ 42530 h 480817"/>
              <a:gd name="connsiteX24" fmla="*/ 520996 w 1063680"/>
              <a:gd name="connsiteY24" fmla="*/ 53163 h 480817"/>
              <a:gd name="connsiteX25" fmla="*/ 627321 w 1063680"/>
              <a:gd name="connsiteY25" fmla="*/ 63795 h 480817"/>
              <a:gd name="connsiteX26" fmla="*/ 691117 w 1063680"/>
              <a:gd name="connsiteY26" fmla="*/ 85060 h 480817"/>
              <a:gd name="connsiteX27" fmla="*/ 723014 w 1063680"/>
              <a:gd name="connsiteY27" fmla="*/ 95693 h 480817"/>
              <a:gd name="connsiteX28" fmla="*/ 797442 w 1063680"/>
              <a:gd name="connsiteY28" fmla="*/ 106325 h 480817"/>
              <a:gd name="connsiteX29" fmla="*/ 808075 w 1063680"/>
              <a:gd name="connsiteY29" fmla="*/ 138223 h 480817"/>
              <a:gd name="connsiteX30" fmla="*/ 797442 w 1063680"/>
              <a:gd name="connsiteY30" fmla="*/ 170121 h 480817"/>
              <a:gd name="connsiteX31" fmla="*/ 829340 w 1063680"/>
              <a:gd name="connsiteY31" fmla="*/ 191386 h 480817"/>
              <a:gd name="connsiteX32" fmla="*/ 956931 w 1063680"/>
              <a:gd name="connsiteY32" fmla="*/ 191386 h 480817"/>
              <a:gd name="connsiteX33" fmla="*/ 978196 w 1063680"/>
              <a:gd name="connsiteY33" fmla="*/ 255181 h 480817"/>
              <a:gd name="connsiteX34" fmla="*/ 946298 w 1063680"/>
              <a:gd name="connsiteY34" fmla="*/ 276446 h 480817"/>
              <a:gd name="connsiteX35" fmla="*/ 988828 w 1063680"/>
              <a:gd name="connsiteY35" fmla="*/ 318977 h 480817"/>
              <a:gd name="connsiteX36" fmla="*/ 1010093 w 1063680"/>
              <a:gd name="connsiteY36" fmla="*/ 350874 h 480817"/>
              <a:gd name="connsiteX37" fmla="*/ 1020726 w 1063680"/>
              <a:gd name="connsiteY37" fmla="*/ 393404 h 480817"/>
              <a:gd name="connsiteX38" fmla="*/ 1052624 w 1063680"/>
              <a:gd name="connsiteY38" fmla="*/ 414670 h 480817"/>
              <a:gd name="connsiteX39" fmla="*/ 1031358 w 1063680"/>
              <a:gd name="connsiteY39" fmla="*/ 467832 h 480817"/>
              <a:gd name="connsiteX40" fmla="*/ 967563 w 1063680"/>
              <a:gd name="connsiteY40" fmla="*/ 425302 h 480817"/>
              <a:gd name="connsiteX41" fmla="*/ 935665 w 1063680"/>
              <a:gd name="connsiteY41" fmla="*/ 435935 h 480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063680" h="480817">
                <a:moveTo>
                  <a:pt x="935665" y="435935"/>
                </a:moveTo>
                <a:lnTo>
                  <a:pt x="935665" y="435935"/>
                </a:lnTo>
                <a:cubicBezTo>
                  <a:pt x="866428" y="470554"/>
                  <a:pt x="851756" y="498063"/>
                  <a:pt x="776177" y="467832"/>
                </a:cubicBezTo>
                <a:cubicBezTo>
                  <a:pt x="762216" y="462248"/>
                  <a:pt x="754912" y="446567"/>
                  <a:pt x="744279" y="435935"/>
                </a:cubicBezTo>
                <a:cubicBezTo>
                  <a:pt x="741133" y="426497"/>
                  <a:pt x="726721" y="373931"/>
                  <a:pt x="712382" y="372139"/>
                </a:cubicBezTo>
                <a:cubicBezTo>
                  <a:pt x="690140" y="369359"/>
                  <a:pt x="648586" y="393404"/>
                  <a:pt x="648586" y="393404"/>
                </a:cubicBezTo>
                <a:cubicBezTo>
                  <a:pt x="623777" y="389860"/>
                  <a:pt x="598733" y="387687"/>
                  <a:pt x="574158" y="382772"/>
                </a:cubicBezTo>
                <a:cubicBezTo>
                  <a:pt x="563168" y="380574"/>
                  <a:pt x="550186" y="380064"/>
                  <a:pt x="542261" y="372139"/>
                </a:cubicBezTo>
                <a:cubicBezTo>
                  <a:pt x="524189" y="354067"/>
                  <a:pt x="499731" y="308344"/>
                  <a:pt x="499731" y="308344"/>
                </a:cubicBezTo>
                <a:cubicBezTo>
                  <a:pt x="431031" y="331245"/>
                  <a:pt x="432895" y="335149"/>
                  <a:pt x="318977" y="308344"/>
                </a:cubicBezTo>
                <a:cubicBezTo>
                  <a:pt x="302794" y="304536"/>
                  <a:pt x="274386" y="257407"/>
                  <a:pt x="265814" y="244549"/>
                </a:cubicBezTo>
                <a:cubicBezTo>
                  <a:pt x="262270" y="233916"/>
                  <a:pt x="258261" y="223428"/>
                  <a:pt x="255182" y="212651"/>
                </a:cubicBezTo>
                <a:cubicBezTo>
                  <a:pt x="251168" y="198600"/>
                  <a:pt x="257619" y="176656"/>
                  <a:pt x="244549" y="170121"/>
                </a:cubicBezTo>
                <a:cubicBezTo>
                  <a:pt x="233119" y="164406"/>
                  <a:pt x="223284" y="184298"/>
                  <a:pt x="212651" y="191386"/>
                </a:cubicBezTo>
                <a:cubicBezTo>
                  <a:pt x="166577" y="187842"/>
                  <a:pt x="119847" y="189269"/>
                  <a:pt x="74428" y="180753"/>
                </a:cubicBezTo>
                <a:cubicBezTo>
                  <a:pt x="61868" y="178398"/>
                  <a:pt x="53961" y="165203"/>
                  <a:pt x="42531" y="159488"/>
                </a:cubicBezTo>
                <a:cubicBezTo>
                  <a:pt x="32506" y="154476"/>
                  <a:pt x="21266" y="152400"/>
                  <a:pt x="10633" y="148856"/>
                </a:cubicBezTo>
                <a:cubicBezTo>
                  <a:pt x="7089" y="138223"/>
                  <a:pt x="0" y="128166"/>
                  <a:pt x="0" y="116958"/>
                </a:cubicBezTo>
                <a:cubicBezTo>
                  <a:pt x="0" y="102345"/>
                  <a:pt x="4877" y="87859"/>
                  <a:pt x="10633" y="74428"/>
                </a:cubicBezTo>
                <a:cubicBezTo>
                  <a:pt x="47867" y="-12450"/>
                  <a:pt x="132253" y="37248"/>
                  <a:pt x="233917" y="31898"/>
                </a:cubicBezTo>
                <a:cubicBezTo>
                  <a:pt x="250762" y="15052"/>
                  <a:pt x="259473" y="0"/>
                  <a:pt x="287079" y="0"/>
                </a:cubicBezTo>
                <a:cubicBezTo>
                  <a:pt x="298287" y="0"/>
                  <a:pt x="308344" y="7088"/>
                  <a:pt x="318977" y="10632"/>
                </a:cubicBezTo>
                <a:cubicBezTo>
                  <a:pt x="326065" y="17721"/>
                  <a:pt x="331646" y="26740"/>
                  <a:pt x="340242" y="31898"/>
                </a:cubicBezTo>
                <a:cubicBezTo>
                  <a:pt x="349853" y="37664"/>
                  <a:pt x="361009" y="41220"/>
                  <a:pt x="372140" y="42530"/>
                </a:cubicBezTo>
                <a:cubicBezTo>
                  <a:pt x="421544" y="48342"/>
                  <a:pt x="471423" y="49032"/>
                  <a:pt x="520996" y="53163"/>
                </a:cubicBezTo>
                <a:cubicBezTo>
                  <a:pt x="556491" y="56121"/>
                  <a:pt x="591879" y="60251"/>
                  <a:pt x="627321" y="63795"/>
                </a:cubicBezTo>
                <a:lnTo>
                  <a:pt x="691117" y="85060"/>
                </a:lnTo>
                <a:cubicBezTo>
                  <a:pt x="701749" y="88604"/>
                  <a:pt x="711919" y="94108"/>
                  <a:pt x="723014" y="95693"/>
                </a:cubicBezTo>
                <a:lnTo>
                  <a:pt x="797442" y="106325"/>
                </a:lnTo>
                <a:cubicBezTo>
                  <a:pt x="800986" y="116958"/>
                  <a:pt x="808075" y="127015"/>
                  <a:pt x="808075" y="138223"/>
                </a:cubicBezTo>
                <a:cubicBezTo>
                  <a:pt x="808075" y="149431"/>
                  <a:pt x="793280" y="159715"/>
                  <a:pt x="797442" y="170121"/>
                </a:cubicBezTo>
                <a:cubicBezTo>
                  <a:pt x="802188" y="181986"/>
                  <a:pt x="818707" y="184298"/>
                  <a:pt x="829340" y="191386"/>
                </a:cubicBezTo>
                <a:cubicBezTo>
                  <a:pt x="831416" y="191126"/>
                  <a:pt x="936535" y="167590"/>
                  <a:pt x="956931" y="191386"/>
                </a:cubicBezTo>
                <a:cubicBezTo>
                  <a:pt x="971519" y="208405"/>
                  <a:pt x="978196" y="255181"/>
                  <a:pt x="978196" y="255181"/>
                </a:cubicBezTo>
                <a:cubicBezTo>
                  <a:pt x="967563" y="262269"/>
                  <a:pt x="951044" y="264581"/>
                  <a:pt x="946298" y="276446"/>
                </a:cubicBezTo>
                <a:cubicBezTo>
                  <a:pt x="932956" y="309803"/>
                  <a:pt x="973817" y="313973"/>
                  <a:pt x="988828" y="318977"/>
                </a:cubicBezTo>
                <a:cubicBezTo>
                  <a:pt x="995916" y="329609"/>
                  <a:pt x="1005059" y="339129"/>
                  <a:pt x="1010093" y="350874"/>
                </a:cubicBezTo>
                <a:cubicBezTo>
                  <a:pt x="1015849" y="364305"/>
                  <a:pt x="1012620" y="381245"/>
                  <a:pt x="1020726" y="393404"/>
                </a:cubicBezTo>
                <a:cubicBezTo>
                  <a:pt x="1027815" y="404037"/>
                  <a:pt x="1041991" y="407581"/>
                  <a:pt x="1052624" y="414670"/>
                </a:cubicBezTo>
                <a:cubicBezTo>
                  <a:pt x="1055728" y="423983"/>
                  <a:pt x="1085772" y="479924"/>
                  <a:pt x="1031358" y="467832"/>
                </a:cubicBezTo>
                <a:cubicBezTo>
                  <a:pt x="1006409" y="462288"/>
                  <a:pt x="993120" y="425302"/>
                  <a:pt x="967563" y="425302"/>
                </a:cubicBezTo>
                <a:lnTo>
                  <a:pt x="935665" y="435935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DCA25A48-BCBC-6141-889F-24101B7D54EE}"/>
              </a:ext>
            </a:extLst>
          </p:cNvPr>
          <p:cNvSpPr/>
          <p:nvPr/>
        </p:nvSpPr>
        <p:spPr>
          <a:xfrm>
            <a:off x="6379532" y="2647509"/>
            <a:ext cx="148855" cy="233916"/>
          </a:xfrm>
          <a:custGeom>
            <a:avLst/>
            <a:gdLst>
              <a:gd name="connsiteX0" fmla="*/ 0 w 116958"/>
              <a:gd name="connsiteY0" fmla="*/ 127590 h 159488"/>
              <a:gd name="connsiteX1" fmla="*/ 0 w 116958"/>
              <a:gd name="connsiteY1" fmla="*/ 127590 h 159488"/>
              <a:gd name="connsiteX2" fmla="*/ 10632 w 116958"/>
              <a:gd name="connsiteY2" fmla="*/ 0 h 159488"/>
              <a:gd name="connsiteX3" fmla="*/ 74428 w 116958"/>
              <a:gd name="connsiteY3" fmla="*/ 0 h 159488"/>
              <a:gd name="connsiteX4" fmla="*/ 116958 w 116958"/>
              <a:gd name="connsiteY4" fmla="*/ 53162 h 159488"/>
              <a:gd name="connsiteX5" fmla="*/ 74428 w 116958"/>
              <a:gd name="connsiteY5" fmla="*/ 159488 h 159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958" h="159488">
                <a:moveTo>
                  <a:pt x="0" y="127590"/>
                </a:moveTo>
                <a:lnTo>
                  <a:pt x="0" y="127590"/>
                </a:lnTo>
                <a:lnTo>
                  <a:pt x="10632" y="0"/>
                </a:lnTo>
                <a:lnTo>
                  <a:pt x="74428" y="0"/>
                </a:lnTo>
                <a:lnTo>
                  <a:pt x="116958" y="53162"/>
                </a:lnTo>
                <a:lnTo>
                  <a:pt x="74428" y="159488"/>
                </a:lnTo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34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6021</TotalTime>
  <Words>66</Words>
  <Application>Microsoft Macintosh PowerPoint</Application>
  <PresentationFormat>On-screen Show (4:3)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97</cp:revision>
  <cp:lastPrinted>2020-06-15T20:43:00Z</cp:lastPrinted>
  <dcterms:created xsi:type="dcterms:W3CDTF">2019-12-06T02:24:42Z</dcterms:created>
  <dcterms:modified xsi:type="dcterms:W3CDTF">2020-07-23T15:45:15Z</dcterms:modified>
</cp:coreProperties>
</file>