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9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118177" y="371504"/>
            <a:ext cx="3381153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Oceanic Fracture Zones: </a:t>
            </a:r>
          </a:p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A Better Interpretation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F2D18D-F0B5-AB48-B4C9-214E61DA9880}"/>
              </a:ext>
            </a:extLst>
          </p:cNvPr>
          <p:cNvSpPr txBox="1"/>
          <p:nvPr/>
        </p:nvSpPr>
        <p:spPr>
          <a:xfrm>
            <a:off x="837784" y="4984879"/>
            <a:ext cx="31813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Just the part of the oceanic fracture zone between the mid-ocean ridges is active (a fault)</a:t>
            </a:r>
          </a:p>
        </p:txBody>
      </p:sp>
      <p:sp>
        <p:nvSpPr>
          <p:cNvPr id="40" name="Line 33">
            <a:extLst>
              <a:ext uri="{FF2B5EF4-FFF2-40B4-BE49-F238E27FC236}">
                <a16:creationId xmlns:a16="http://schemas.microsoft.com/office/drawing/2014/main" id="{81FE27BA-0C39-5C4A-B1F7-DB21C4D6B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135" y="3737236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E10002B8-7393-3E46-810F-FD5BA86D2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0735" y="1807534"/>
            <a:ext cx="0" cy="1929701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506472-029F-9C46-AEED-13E4019C6FD7}"/>
              </a:ext>
            </a:extLst>
          </p:cNvPr>
          <p:cNvSpPr txBox="1"/>
          <p:nvPr/>
        </p:nvSpPr>
        <p:spPr>
          <a:xfrm>
            <a:off x="2812269" y="1383763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mid-ocean ridge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E47C77-0929-8A49-8BC5-87F1F1B7F6C9}"/>
              </a:ext>
            </a:extLst>
          </p:cNvPr>
          <p:cNvSpPr txBox="1"/>
          <p:nvPr/>
        </p:nvSpPr>
        <p:spPr>
          <a:xfrm>
            <a:off x="4787761" y="5843919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mid-ocean ridge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1B7E78-CA0D-D746-95A7-EAA2FBD76D33}"/>
              </a:ext>
            </a:extLst>
          </p:cNvPr>
          <p:cNvSpPr txBox="1"/>
          <p:nvPr/>
        </p:nvSpPr>
        <p:spPr>
          <a:xfrm>
            <a:off x="7312041" y="1323287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(map-view)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B1593-4608-0A49-91AD-48CD2DF25A0C}"/>
              </a:ext>
            </a:extLst>
          </p:cNvPr>
          <p:cNvSpPr txBox="1"/>
          <p:nvPr/>
        </p:nvSpPr>
        <p:spPr>
          <a:xfrm>
            <a:off x="6528390" y="3349256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inactive fault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C3EFE7-28B0-6D4E-8264-E245144B418D}"/>
              </a:ext>
            </a:extLst>
          </p:cNvPr>
          <p:cNvSpPr txBox="1"/>
          <p:nvPr/>
        </p:nvSpPr>
        <p:spPr>
          <a:xfrm>
            <a:off x="1523999" y="3374065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inactive fault</a:t>
            </a:r>
          </a:p>
        </p:txBody>
      </p:sp>
      <p:sp>
        <p:nvSpPr>
          <p:cNvPr id="105" name="Line 17">
            <a:extLst>
              <a:ext uri="{FF2B5EF4-FFF2-40B4-BE49-F238E27FC236}">
                <a16:creationId xmlns:a16="http://schemas.microsoft.com/office/drawing/2014/main" id="{90C64582-7973-B742-B19D-C07EF7DB9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9658" y="3737235"/>
            <a:ext cx="0" cy="2078773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3" name="Group 47">
            <a:extLst>
              <a:ext uri="{FF2B5EF4-FFF2-40B4-BE49-F238E27FC236}">
                <a16:creationId xmlns:a16="http://schemas.microsoft.com/office/drawing/2014/main" id="{A3E1BFF1-CCEC-1C45-9D40-03E137BC088B}"/>
              </a:ext>
            </a:extLst>
          </p:cNvPr>
          <p:cNvGrpSpPr>
            <a:grpSpLocks/>
          </p:cNvGrpSpPr>
          <p:nvPr/>
        </p:nvGrpSpPr>
        <p:grpSpPr bwMode="auto">
          <a:xfrm>
            <a:off x="2814531" y="1881818"/>
            <a:ext cx="3568700" cy="3687768"/>
            <a:chOff x="1572" y="1316"/>
            <a:chExt cx="2248" cy="2323"/>
          </a:xfrm>
        </p:grpSpPr>
        <p:sp>
          <p:nvSpPr>
            <p:cNvPr id="114" name="Line 17">
              <a:extLst>
                <a:ext uri="{FF2B5EF4-FFF2-40B4-BE49-F238E27FC236}">
                  <a16:creationId xmlns:a16="http://schemas.microsoft.com/office/drawing/2014/main" id="{A277F622-6790-204B-A161-291212708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131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Line 18">
              <a:extLst>
                <a:ext uri="{FF2B5EF4-FFF2-40B4-BE49-F238E27FC236}">
                  <a16:creationId xmlns:a16="http://schemas.microsoft.com/office/drawing/2014/main" id="{82220005-050F-5C4F-9A61-DEA3B6EA8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15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Line 19">
              <a:extLst>
                <a:ext uri="{FF2B5EF4-FFF2-40B4-BE49-F238E27FC236}">
                  <a16:creationId xmlns:a16="http://schemas.microsoft.com/office/drawing/2014/main" id="{D741C75D-E5FB-9A4E-938D-4CF1C9074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186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Line 20">
              <a:extLst>
                <a:ext uri="{FF2B5EF4-FFF2-40B4-BE49-F238E27FC236}">
                  <a16:creationId xmlns:a16="http://schemas.microsoft.com/office/drawing/2014/main" id="{14C7EEF7-2C95-1849-8DF6-77201A4F1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213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Line 21">
              <a:extLst>
                <a:ext uri="{FF2B5EF4-FFF2-40B4-BE49-F238E27FC236}">
                  <a16:creationId xmlns:a16="http://schemas.microsoft.com/office/drawing/2014/main" id="{2D7608DC-F7F9-C841-86E7-40715DEFB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2823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id="{8CCAFEEF-3E1B-A24F-A627-78D58E7F3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095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Line 23">
              <a:extLst>
                <a:ext uri="{FF2B5EF4-FFF2-40B4-BE49-F238E27FC236}">
                  <a16:creationId xmlns:a16="http://schemas.microsoft.com/office/drawing/2014/main" id="{94FF7EBF-42F5-094F-9629-8B5B3E566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367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Line 24">
              <a:extLst>
                <a:ext uri="{FF2B5EF4-FFF2-40B4-BE49-F238E27FC236}">
                  <a16:creationId xmlns:a16="http://schemas.microsoft.com/office/drawing/2014/main" id="{85F72EDB-9E42-CE4B-850D-82D6A8379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639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2" name="Group 29">
              <a:extLst>
                <a:ext uri="{FF2B5EF4-FFF2-40B4-BE49-F238E27FC236}">
                  <a16:creationId xmlns:a16="http://schemas.microsoft.com/office/drawing/2014/main" id="{927AA5BB-321B-9B40-9976-9A7E10F1AF9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850" y="2823"/>
              <a:ext cx="384" cy="816"/>
              <a:chOff x="3294" y="2919"/>
              <a:chExt cx="384" cy="816"/>
            </a:xfrm>
          </p:grpSpPr>
          <p:sp>
            <p:nvSpPr>
              <p:cNvPr id="128" name="Line 25">
                <a:extLst>
                  <a:ext uri="{FF2B5EF4-FFF2-40B4-BE49-F238E27FC236}">
                    <a16:creationId xmlns:a16="http://schemas.microsoft.com/office/drawing/2014/main" id="{08A11BC9-9CB9-8C42-80BC-1996C52BA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2919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Line 26">
                <a:extLst>
                  <a:ext uri="{FF2B5EF4-FFF2-40B4-BE49-F238E27FC236}">
                    <a16:creationId xmlns:a16="http://schemas.microsoft.com/office/drawing/2014/main" id="{274523B3-F3FD-C548-A53E-59DCEA58B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3191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ine 27">
                <a:extLst>
                  <a:ext uri="{FF2B5EF4-FFF2-40B4-BE49-F238E27FC236}">
                    <a16:creationId xmlns:a16="http://schemas.microsoft.com/office/drawing/2014/main" id="{762F3B26-AE19-C74B-8C1D-EC7DB1FA9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3463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Line 28">
                <a:extLst>
                  <a:ext uri="{FF2B5EF4-FFF2-40B4-BE49-F238E27FC236}">
                    <a16:creationId xmlns:a16="http://schemas.microsoft.com/office/drawing/2014/main" id="{6DB43735-FAAE-8E4D-9023-367AD70E6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3735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3" name="Group 42">
              <a:extLst>
                <a:ext uri="{FF2B5EF4-FFF2-40B4-BE49-F238E27FC236}">
                  <a16:creationId xmlns:a16="http://schemas.microsoft.com/office/drawing/2014/main" id="{A7C989AF-74DA-2D46-9802-8E398F9729D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72" y="1316"/>
              <a:ext cx="384" cy="816"/>
              <a:chOff x="3420" y="2804"/>
              <a:chExt cx="384" cy="816"/>
            </a:xfrm>
          </p:grpSpPr>
          <p:sp>
            <p:nvSpPr>
              <p:cNvPr id="124" name="Line 43">
                <a:extLst>
                  <a:ext uri="{FF2B5EF4-FFF2-40B4-BE49-F238E27FC236}">
                    <a16:creationId xmlns:a16="http://schemas.microsoft.com/office/drawing/2014/main" id="{225EEB3C-86A2-644A-87F6-DC72477B6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280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Line 44">
                <a:extLst>
                  <a:ext uri="{FF2B5EF4-FFF2-40B4-BE49-F238E27FC236}">
                    <a16:creationId xmlns:a16="http://schemas.microsoft.com/office/drawing/2014/main" id="{4734B15A-905B-A543-880E-A4F009BCB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0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Line 45">
                <a:extLst>
                  <a:ext uri="{FF2B5EF4-FFF2-40B4-BE49-F238E27FC236}">
                    <a16:creationId xmlns:a16="http://schemas.microsoft.com/office/drawing/2014/main" id="{5C4C73E2-4FC0-5847-AF49-0B9F2D7AF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348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Line 46">
                <a:extLst>
                  <a:ext uri="{FF2B5EF4-FFF2-40B4-BE49-F238E27FC236}">
                    <a16:creationId xmlns:a16="http://schemas.microsoft.com/office/drawing/2014/main" id="{0D21D17B-B0C3-DC4D-B661-DA9F22A18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620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2" name="Group 31">
            <a:extLst>
              <a:ext uri="{FF2B5EF4-FFF2-40B4-BE49-F238E27FC236}">
                <a16:creationId xmlns:a16="http://schemas.microsoft.com/office/drawing/2014/main" id="{BCCF2511-C05D-6546-A11A-25504D069F85}"/>
              </a:ext>
            </a:extLst>
          </p:cNvPr>
          <p:cNvGrpSpPr>
            <a:grpSpLocks/>
          </p:cNvGrpSpPr>
          <p:nvPr/>
        </p:nvGrpSpPr>
        <p:grpSpPr bwMode="auto">
          <a:xfrm>
            <a:off x="4095843" y="3494733"/>
            <a:ext cx="1066800" cy="452438"/>
            <a:chOff x="2256" y="2356"/>
            <a:chExt cx="672" cy="285"/>
          </a:xfrm>
        </p:grpSpPr>
        <p:grpSp>
          <p:nvGrpSpPr>
            <p:cNvPr id="133" name="Group 23">
              <a:extLst>
                <a:ext uri="{FF2B5EF4-FFF2-40B4-BE49-F238E27FC236}">
                  <a16:creationId xmlns:a16="http://schemas.microsoft.com/office/drawing/2014/main" id="{9666D909-A610-1D42-9709-FB3CA4DF2E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400"/>
              <a:ext cx="672" cy="241"/>
              <a:chOff x="2256" y="2448"/>
              <a:chExt cx="672" cy="241"/>
            </a:xfrm>
          </p:grpSpPr>
          <p:sp>
            <p:nvSpPr>
              <p:cNvPr id="137" name="Line 21">
                <a:extLst>
                  <a:ext uri="{FF2B5EF4-FFF2-40B4-BE49-F238E27FC236}">
                    <a16:creationId xmlns:a16="http://schemas.microsoft.com/office/drawing/2014/main" id="{168E6BB1-DC26-2B4A-A9E4-75378F0D7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Line 22">
                <a:extLst>
                  <a:ext uri="{FF2B5EF4-FFF2-40B4-BE49-F238E27FC236}">
                    <a16:creationId xmlns:a16="http://schemas.microsoft.com/office/drawing/2014/main" id="{0D643AC0-5C96-B04D-A1AF-41F833152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641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4" name="Group 24">
              <a:extLst>
                <a:ext uri="{FF2B5EF4-FFF2-40B4-BE49-F238E27FC236}">
                  <a16:creationId xmlns:a16="http://schemas.microsoft.com/office/drawing/2014/main" id="{4F645753-F2FA-F047-BF9B-19BB4F723A2A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356"/>
              <a:ext cx="672" cy="236"/>
              <a:chOff x="2256" y="2448"/>
              <a:chExt cx="672" cy="236"/>
            </a:xfrm>
          </p:grpSpPr>
          <p:sp>
            <p:nvSpPr>
              <p:cNvPr id="135" name="Line 25">
                <a:extLst>
                  <a:ext uri="{FF2B5EF4-FFF2-40B4-BE49-F238E27FC236}">
                    <a16:creationId xmlns:a16="http://schemas.microsoft.com/office/drawing/2014/main" id="{9463E9A0-0DB1-214F-8264-97B39B144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Line 26">
                <a:extLst>
                  <a:ext uri="{FF2B5EF4-FFF2-40B4-BE49-F238E27FC236}">
                    <a16:creationId xmlns:a16="http://schemas.microsoft.com/office/drawing/2014/main" id="{3F287919-4670-E642-B951-05A777217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0358">
                <a:off x="2256" y="2636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40" name="Line 33">
            <a:extLst>
              <a:ext uri="{FF2B5EF4-FFF2-40B4-BE49-F238E27FC236}">
                <a16:creationId xmlns:a16="http://schemas.microsoft.com/office/drawing/2014/main" id="{DB85342B-E4E2-5C48-87A5-99A22DBC6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135" y="3737236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EFF2291A-17DB-1C4C-AC63-FA4CA947C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0735" y="1807534"/>
            <a:ext cx="0" cy="1929701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7">
            <a:extLst>
              <a:ext uri="{FF2B5EF4-FFF2-40B4-BE49-F238E27FC236}">
                <a16:creationId xmlns:a16="http://schemas.microsoft.com/office/drawing/2014/main" id="{ABAC7130-833F-F841-92CF-1D837C63B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9658" y="3737235"/>
            <a:ext cx="0" cy="2078773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B17A0F-7E17-5246-8553-47071C756E89}"/>
              </a:ext>
            </a:extLst>
          </p:cNvPr>
          <p:cNvSpPr txBox="1"/>
          <p:nvPr/>
        </p:nvSpPr>
        <p:spPr>
          <a:xfrm>
            <a:off x="2110521" y="1351866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⠍⠊⠙⠤⠕⠉⠂⠝⠀⠗⠊⠙⠛⠑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17763A-5AE2-3140-BBE2-DDAC9B68418C}"/>
              </a:ext>
            </a:extLst>
          </p:cNvPr>
          <p:cNvSpPr txBox="1"/>
          <p:nvPr/>
        </p:nvSpPr>
        <p:spPr>
          <a:xfrm>
            <a:off x="3990319" y="5854551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⠍⠊⠙⠤⠕⠉⠂⠝⠀⠗⠊⠙⠛⠑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DD2518-C776-104E-B3AF-37C0046BCF88}"/>
              </a:ext>
            </a:extLst>
          </p:cNvPr>
          <p:cNvSpPr txBox="1"/>
          <p:nvPr/>
        </p:nvSpPr>
        <p:spPr>
          <a:xfrm>
            <a:off x="6057399" y="1482774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⠐⠣⠍⠁⠏⠤⠧⠊⠑⠺⠐⠜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4A58CA-9AD1-E746-8BB0-6A5422A73D58}"/>
              </a:ext>
            </a:extLst>
          </p:cNvPr>
          <p:cNvSpPr/>
          <p:nvPr/>
        </p:nvSpPr>
        <p:spPr>
          <a:xfrm>
            <a:off x="1690572" y="160744"/>
            <a:ext cx="58266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⠠⠕⠉⠂⠝⠊⠉⠀⠠⠋⠗⠁⠉⠞⠥⠗⠑⠀⠠⠵⠐⠕⠎⠒⠀⠠⠁⠀⠠⠃⠑⠞⠞⠻⠀⠠⠔⠞⠻⠏⠗⠑⠞⠁⠰⠝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924153-24E1-F441-B1B5-7895E9EB9762}"/>
              </a:ext>
            </a:extLst>
          </p:cNvPr>
          <p:cNvSpPr/>
          <p:nvPr/>
        </p:nvSpPr>
        <p:spPr>
          <a:xfrm>
            <a:off x="494790" y="3255031"/>
            <a:ext cx="3174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⠔⠁⠉⠞⠊⠧⠑⠀⠋⠁⠥⠇⠞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B44CA6-714A-F648-BA20-F26A9FC17989}"/>
              </a:ext>
            </a:extLst>
          </p:cNvPr>
          <p:cNvSpPr/>
          <p:nvPr/>
        </p:nvSpPr>
        <p:spPr>
          <a:xfrm>
            <a:off x="5665758" y="3247943"/>
            <a:ext cx="3174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⠔⠁⠉⠞⠊⠧⠑⠀⠋⠁⠥⠇⠞</a:t>
            </a:r>
          </a:p>
        </p:txBody>
      </p:sp>
      <p:grpSp>
        <p:nvGrpSpPr>
          <p:cNvPr id="82" name="Group 31">
            <a:extLst>
              <a:ext uri="{FF2B5EF4-FFF2-40B4-BE49-F238E27FC236}">
                <a16:creationId xmlns:a16="http://schemas.microsoft.com/office/drawing/2014/main" id="{E3830E92-C0B2-8342-AC9A-ED8B2160CB3F}"/>
              </a:ext>
            </a:extLst>
          </p:cNvPr>
          <p:cNvGrpSpPr>
            <a:grpSpLocks/>
          </p:cNvGrpSpPr>
          <p:nvPr/>
        </p:nvGrpSpPr>
        <p:grpSpPr bwMode="auto">
          <a:xfrm>
            <a:off x="4095843" y="3494733"/>
            <a:ext cx="1066800" cy="452438"/>
            <a:chOff x="2256" y="2356"/>
            <a:chExt cx="672" cy="285"/>
          </a:xfrm>
        </p:grpSpPr>
        <p:grpSp>
          <p:nvGrpSpPr>
            <p:cNvPr id="83" name="Group 23">
              <a:extLst>
                <a:ext uri="{FF2B5EF4-FFF2-40B4-BE49-F238E27FC236}">
                  <a16:creationId xmlns:a16="http://schemas.microsoft.com/office/drawing/2014/main" id="{9089965F-C6D5-8E4F-9FDA-88FB23D195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400"/>
              <a:ext cx="672" cy="241"/>
              <a:chOff x="2256" y="2448"/>
              <a:chExt cx="672" cy="241"/>
            </a:xfrm>
          </p:grpSpPr>
          <p:sp>
            <p:nvSpPr>
              <p:cNvPr id="87" name="Line 21">
                <a:extLst>
                  <a:ext uri="{FF2B5EF4-FFF2-40B4-BE49-F238E27FC236}">
                    <a16:creationId xmlns:a16="http://schemas.microsoft.com/office/drawing/2014/main" id="{CFDC6328-33D3-B643-8E81-33EC8A491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22">
                <a:extLst>
                  <a:ext uri="{FF2B5EF4-FFF2-40B4-BE49-F238E27FC236}">
                    <a16:creationId xmlns:a16="http://schemas.microsoft.com/office/drawing/2014/main" id="{8E4AD955-0BAC-514C-B486-78351AB6F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641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" name="Group 24">
              <a:extLst>
                <a:ext uri="{FF2B5EF4-FFF2-40B4-BE49-F238E27FC236}">
                  <a16:creationId xmlns:a16="http://schemas.microsoft.com/office/drawing/2014/main" id="{66B81288-9EDC-4F4D-8655-BCC0A197DC4E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356"/>
              <a:ext cx="672" cy="236"/>
              <a:chOff x="2256" y="2448"/>
              <a:chExt cx="672" cy="236"/>
            </a:xfrm>
          </p:grpSpPr>
          <p:sp>
            <p:nvSpPr>
              <p:cNvPr id="85" name="Line 25">
                <a:extLst>
                  <a:ext uri="{FF2B5EF4-FFF2-40B4-BE49-F238E27FC236}">
                    <a16:creationId xmlns:a16="http://schemas.microsoft.com/office/drawing/2014/main" id="{52AB513F-027E-5840-9876-2C6EA8F9E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26">
                <a:extLst>
                  <a:ext uri="{FF2B5EF4-FFF2-40B4-BE49-F238E27FC236}">
                    <a16:creationId xmlns:a16="http://schemas.microsoft.com/office/drawing/2014/main" id="{3294D8D6-6D85-D444-97FD-3437AD715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0358">
                <a:off x="2256" y="2636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9" name="Group 47">
            <a:extLst>
              <a:ext uri="{FF2B5EF4-FFF2-40B4-BE49-F238E27FC236}">
                <a16:creationId xmlns:a16="http://schemas.microsoft.com/office/drawing/2014/main" id="{E5EDF885-FB99-EA4F-97B0-C1D8E87FE7F6}"/>
              </a:ext>
            </a:extLst>
          </p:cNvPr>
          <p:cNvGrpSpPr>
            <a:grpSpLocks/>
          </p:cNvGrpSpPr>
          <p:nvPr/>
        </p:nvGrpSpPr>
        <p:grpSpPr bwMode="auto">
          <a:xfrm>
            <a:off x="2814531" y="1881818"/>
            <a:ext cx="3568700" cy="3687768"/>
            <a:chOff x="1572" y="1316"/>
            <a:chExt cx="2248" cy="2323"/>
          </a:xfrm>
        </p:grpSpPr>
        <p:sp>
          <p:nvSpPr>
            <p:cNvPr id="90" name="Line 17">
              <a:extLst>
                <a:ext uri="{FF2B5EF4-FFF2-40B4-BE49-F238E27FC236}">
                  <a16:creationId xmlns:a16="http://schemas.microsoft.com/office/drawing/2014/main" id="{C544E040-116D-5343-AADF-BDEB62051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131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8">
              <a:extLst>
                <a:ext uri="{FF2B5EF4-FFF2-40B4-BE49-F238E27FC236}">
                  <a16:creationId xmlns:a16="http://schemas.microsoft.com/office/drawing/2014/main" id="{3992C28A-8A6E-8543-9247-277383C38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15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9">
              <a:extLst>
                <a:ext uri="{FF2B5EF4-FFF2-40B4-BE49-F238E27FC236}">
                  <a16:creationId xmlns:a16="http://schemas.microsoft.com/office/drawing/2014/main" id="{032A87E9-1D3A-2C4E-88D4-35D931926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186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0">
              <a:extLst>
                <a:ext uri="{FF2B5EF4-FFF2-40B4-BE49-F238E27FC236}">
                  <a16:creationId xmlns:a16="http://schemas.microsoft.com/office/drawing/2014/main" id="{06F9FD9D-B606-3148-BD54-B670FDCDC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213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1">
              <a:extLst>
                <a:ext uri="{FF2B5EF4-FFF2-40B4-BE49-F238E27FC236}">
                  <a16:creationId xmlns:a16="http://schemas.microsoft.com/office/drawing/2014/main" id="{BAC45960-CA3D-3D4F-AF9E-9200EB882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2823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22">
              <a:extLst>
                <a:ext uri="{FF2B5EF4-FFF2-40B4-BE49-F238E27FC236}">
                  <a16:creationId xmlns:a16="http://schemas.microsoft.com/office/drawing/2014/main" id="{C26A8B49-CD41-B84F-9A8E-13FC79512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095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3">
              <a:extLst>
                <a:ext uri="{FF2B5EF4-FFF2-40B4-BE49-F238E27FC236}">
                  <a16:creationId xmlns:a16="http://schemas.microsoft.com/office/drawing/2014/main" id="{0B03E97F-DEFF-2F47-BE94-E6017EE05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367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4">
              <a:extLst>
                <a:ext uri="{FF2B5EF4-FFF2-40B4-BE49-F238E27FC236}">
                  <a16:creationId xmlns:a16="http://schemas.microsoft.com/office/drawing/2014/main" id="{F88A3451-2A21-4140-9E8E-D3EFDE230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639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" name="Group 29">
              <a:extLst>
                <a:ext uri="{FF2B5EF4-FFF2-40B4-BE49-F238E27FC236}">
                  <a16:creationId xmlns:a16="http://schemas.microsoft.com/office/drawing/2014/main" id="{45640B44-1B69-4E4B-9D59-6A3EFA9F2EC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850" y="2823"/>
              <a:ext cx="384" cy="816"/>
              <a:chOff x="3294" y="2919"/>
              <a:chExt cx="384" cy="816"/>
            </a:xfrm>
          </p:grpSpPr>
          <p:sp>
            <p:nvSpPr>
              <p:cNvPr id="104" name="Line 25">
                <a:extLst>
                  <a:ext uri="{FF2B5EF4-FFF2-40B4-BE49-F238E27FC236}">
                    <a16:creationId xmlns:a16="http://schemas.microsoft.com/office/drawing/2014/main" id="{267D6BAF-7BD1-0C49-A98D-6F50336F8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2919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26">
                <a:extLst>
                  <a:ext uri="{FF2B5EF4-FFF2-40B4-BE49-F238E27FC236}">
                    <a16:creationId xmlns:a16="http://schemas.microsoft.com/office/drawing/2014/main" id="{1EE3B399-8C31-6D49-AB54-5D73B5E591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3191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7">
                <a:extLst>
                  <a:ext uri="{FF2B5EF4-FFF2-40B4-BE49-F238E27FC236}">
                    <a16:creationId xmlns:a16="http://schemas.microsoft.com/office/drawing/2014/main" id="{8CA57324-3E95-9948-BA7A-43AED44B4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3463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8">
                <a:extLst>
                  <a:ext uri="{FF2B5EF4-FFF2-40B4-BE49-F238E27FC236}">
                    <a16:creationId xmlns:a16="http://schemas.microsoft.com/office/drawing/2014/main" id="{D8FCEAE4-4364-4A41-896D-B59E35605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3735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9" name="Group 42">
              <a:extLst>
                <a:ext uri="{FF2B5EF4-FFF2-40B4-BE49-F238E27FC236}">
                  <a16:creationId xmlns:a16="http://schemas.microsoft.com/office/drawing/2014/main" id="{76BCB66B-5887-D949-9864-6001C1023D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72" y="1316"/>
              <a:ext cx="384" cy="816"/>
              <a:chOff x="3420" y="2804"/>
              <a:chExt cx="384" cy="816"/>
            </a:xfrm>
          </p:grpSpPr>
          <p:sp>
            <p:nvSpPr>
              <p:cNvPr id="100" name="Line 43">
                <a:extLst>
                  <a:ext uri="{FF2B5EF4-FFF2-40B4-BE49-F238E27FC236}">
                    <a16:creationId xmlns:a16="http://schemas.microsoft.com/office/drawing/2014/main" id="{9FB1EE87-2792-264C-985C-0EF2A525F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280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44">
                <a:extLst>
                  <a:ext uri="{FF2B5EF4-FFF2-40B4-BE49-F238E27FC236}">
                    <a16:creationId xmlns:a16="http://schemas.microsoft.com/office/drawing/2014/main" id="{5E5E06C8-2F6C-E64A-BC13-CE49DBEEE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0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45">
                <a:extLst>
                  <a:ext uri="{FF2B5EF4-FFF2-40B4-BE49-F238E27FC236}">
                    <a16:creationId xmlns:a16="http://schemas.microsoft.com/office/drawing/2014/main" id="{DCC7D3AC-66EF-EB4E-8DC5-C50D057B9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348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46">
                <a:extLst>
                  <a:ext uri="{FF2B5EF4-FFF2-40B4-BE49-F238E27FC236}">
                    <a16:creationId xmlns:a16="http://schemas.microsoft.com/office/drawing/2014/main" id="{50700D52-6C7D-D64D-B5F7-22F97DAAC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620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3B38B80-3EA2-8841-9D6E-8F4A8188FC47}"/>
              </a:ext>
            </a:extLst>
          </p:cNvPr>
          <p:cNvSpPr/>
          <p:nvPr/>
        </p:nvSpPr>
        <p:spPr>
          <a:xfrm>
            <a:off x="85060" y="412605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>
                <a:latin typeface="Swell Braille" pitchFamily="49"/>
              </a:rPr>
              <a:t>⠠⠚⠀⠮⠀⠐⠏⠀⠷⠀⠮</a:t>
            </a:r>
          </a:p>
          <a:p>
            <a:r>
              <a:rPr lang="en-US" sz="2400">
                <a:latin typeface="Swell Braille" pitchFamily="49"/>
              </a:rPr>
              <a:t>⠕⠉⠂⠝⠊⠉⠀⠋⠗⠁⠉⠞⠥⠗⠑⠀⠵⠐⠕</a:t>
            </a:r>
          </a:p>
          <a:p>
            <a:r>
              <a:rPr lang="en-US" sz="2400">
                <a:latin typeface="Swell Braille" pitchFamily="49"/>
              </a:rPr>
              <a:t>⠆⠞⠀⠮⠀⠍⠊⠙⠤⠕⠉⠑⠁⠝</a:t>
            </a:r>
          </a:p>
          <a:p>
            <a:r>
              <a:rPr lang="en-US" sz="2400">
                <a:latin typeface="Swell Braille" pitchFamily="49"/>
              </a:rPr>
              <a:t>⠗⠊⠙⠛⠑⠎⠀⠊⠎⠀⠁⠉⠞⠊⠧⠑</a:t>
            </a:r>
          </a:p>
          <a:p>
            <a:r>
              <a:rPr lang="en-US" sz="2400">
                <a:latin typeface="Swell Braille" pitchFamily="49"/>
              </a:rPr>
              <a:t>⠐⠣⠁⠀⠋⠁⠥⠇⠞⠐⠜</a:t>
            </a:r>
          </a:p>
        </p:txBody>
      </p: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40" name="Line 33">
            <a:extLst>
              <a:ext uri="{FF2B5EF4-FFF2-40B4-BE49-F238E27FC236}">
                <a16:creationId xmlns:a16="http://schemas.microsoft.com/office/drawing/2014/main" id="{DB85342B-E4E2-5C48-87A5-99A22DBC6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9930" y="3343831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EFF2291A-17DB-1C4C-AC63-FA4CA947C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4530" y="1414129"/>
            <a:ext cx="0" cy="1929701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7">
            <a:extLst>
              <a:ext uri="{FF2B5EF4-FFF2-40B4-BE49-F238E27FC236}">
                <a16:creationId xmlns:a16="http://schemas.microsoft.com/office/drawing/2014/main" id="{ABAC7130-833F-F841-92CF-1D837C63B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3453" y="3343830"/>
            <a:ext cx="0" cy="2078773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" name="Group 31">
            <a:extLst>
              <a:ext uri="{FF2B5EF4-FFF2-40B4-BE49-F238E27FC236}">
                <a16:creationId xmlns:a16="http://schemas.microsoft.com/office/drawing/2014/main" id="{E3830E92-C0B2-8342-AC9A-ED8B2160CB3F}"/>
              </a:ext>
            </a:extLst>
          </p:cNvPr>
          <p:cNvGrpSpPr>
            <a:grpSpLocks/>
          </p:cNvGrpSpPr>
          <p:nvPr/>
        </p:nvGrpSpPr>
        <p:grpSpPr bwMode="auto">
          <a:xfrm>
            <a:off x="4159638" y="3101328"/>
            <a:ext cx="1066800" cy="452438"/>
            <a:chOff x="2256" y="2356"/>
            <a:chExt cx="672" cy="285"/>
          </a:xfrm>
        </p:grpSpPr>
        <p:grpSp>
          <p:nvGrpSpPr>
            <p:cNvPr id="83" name="Group 23">
              <a:extLst>
                <a:ext uri="{FF2B5EF4-FFF2-40B4-BE49-F238E27FC236}">
                  <a16:creationId xmlns:a16="http://schemas.microsoft.com/office/drawing/2014/main" id="{9089965F-C6D5-8E4F-9FDA-88FB23D195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400"/>
              <a:ext cx="672" cy="241"/>
              <a:chOff x="2256" y="2448"/>
              <a:chExt cx="672" cy="241"/>
            </a:xfrm>
          </p:grpSpPr>
          <p:sp>
            <p:nvSpPr>
              <p:cNvPr id="87" name="Line 21">
                <a:extLst>
                  <a:ext uri="{FF2B5EF4-FFF2-40B4-BE49-F238E27FC236}">
                    <a16:creationId xmlns:a16="http://schemas.microsoft.com/office/drawing/2014/main" id="{CFDC6328-33D3-B643-8E81-33EC8A491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22">
                <a:extLst>
                  <a:ext uri="{FF2B5EF4-FFF2-40B4-BE49-F238E27FC236}">
                    <a16:creationId xmlns:a16="http://schemas.microsoft.com/office/drawing/2014/main" id="{8E4AD955-0BAC-514C-B486-78351AB6F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641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" name="Group 24">
              <a:extLst>
                <a:ext uri="{FF2B5EF4-FFF2-40B4-BE49-F238E27FC236}">
                  <a16:creationId xmlns:a16="http://schemas.microsoft.com/office/drawing/2014/main" id="{66B81288-9EDC-4F4D-8655-BCC0A197DC4E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356"/>
              <a:ext cx="672" cy="236"/>
              <a:chOff x="2256" y="2448"/>
              <a:chExt cx="672" cy="236"/>
            </a:xfrm>
          </p:grpSpPr>
          <p:sp>
            <p:nvSpPr>
              <p:cNvPr id="85" name="Line 25">
                <a:extLst>
                  <a:ext uri="{FF2B5EF4-FFF2-40B4-BE49-F238E27FC236}">
                    <a16:creationId xmlns:a16="http://schemas.microsoft.com/office/drawing/2014/main" id="{52AB513F-027E-5840-9876-2C6EA8F9E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26">
                <a:extLst>
                  <a:ext uri="{FF2B5EF4-FFF2-40B4-BE49-F238E27FC236}">
                    <a16:creationId xmlns:a16="http://schemas.microsoft.com/office/drawing/2014/main" id="{3294D8D6-6D85-D444-97FD-3437AD715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0358">
                <a:off x="2256" y="2636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9" name="Group 47">
            <a:extLst>
              <a:ext uri="{FF2B5EF4-FFF2-40B4-BE49-F238E27FC236}">
                <a16:creationId xmlns:a16="http://schemas.microsoft.com/office/drawing/2014/main" id="{E5EDF885-FB99-EA4F-97B0-C1D8E87FE7F6}"/>
              </a:ext>
            </a:extLst>
          </p:cNvPr>
          <p:cNvGrpSpPr>
            <a:grpSpLocks/>
          </p:cNvGrpSpPr>
          <p:nvPr/>
        </p:nvGrpSpPr>
        <p:grpSpPr bwMode="auto">
          <a:xfrm>
            <a:off x="2878326" y="1488413"/>
            <a:ext cx="3568700" cy="3687768"/>
            <a:chOff x="1572" y="1316"/>
            <a:chExt cx="2248" cy="2323"/>
          </a:xfrm>
        </p:grpSpPr>
        <p:sp>
          <p:nvSpPr>
            <p:cNvPr id="90" name="Line 17">
              <a:extLst>
                <a:ext uri="{FF2B5EF4-FFF2-40B4-BE49-F238E27FC236}">
                  <a16:creationId xmlns:a16="http://schemas.microsoft.com/office/drawing/2014/main" id="{C544E040-116D-5343-AADF-BDEB62051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131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8">
              <a:extLst>
                <a:ext uri="{FF2B5EF4-FFF2-40B4-BE49-F238E27FC236}">
                  <a16:creationId xmlns:a16="http://schemas.microsoft.com/office/drawing/2014/main" id="{3992C28A-8A6E-8543-9247-277383C38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15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9">
              <a:extLst>
                <a:ext uri="{FF2B5EF4-FFF2-40B4-BE49-F238E27FC236}">
                  <a16:creationId xmlns:a16="http://schemas.microsoft.com/office/drawing/2014/main" id="{032A87E9-1D3A-2C4E-88D4-35D931926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186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0">
              <a:extLst>
                <a:ext uri="{FF2B5EF4-FFF2-40B4-BE49-F238E27FC236}">
                  <a16:creationId xmlns:a16="http://schemas.microsoft.com/office/drawing/2014/main" id="{06F9FD9D-B606-3148-BD54-B670FDCDC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213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1">
              <a:extLst>
                <a:ext uri="{FF2B5EF4-FFF2-40B4-BE49-F238E27FC236}">
                  <a16:creationId xmlns:a16="http://schemas.microsoft.com/office/drawing/2014/main" id="{BAC45960-CA3D-3D4F-AF9E-9200EB882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2823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22">
              <a:extLst>
                <a:ext uri="{FF2B5EF4-FFF2-40B4-BE49-F238E27FC236}">
                  <a16:creationId xmlns:a16="http://schemas.microsoft.com/office/drawing/2014/main" id="{C26A8B49-CD41-B84F-9A8E-13FC79512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095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3">
              <a:extLst>
                <a:ext uri="{FF2B5EF4-FFF2-40B4-BE49-F238E27FC236}">
                  <a16:creationId xmlns:a16="http://schemas.microsoft.com/office/drawing/2014/main" id="{0B03E97F-DEFF-2F47-BE94-E6017EE05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367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4">
              <a:extLst>
                <a:ext uri="{FF2B5EF4-FFF2-40B4-BE49-F238E27FC236}">
                  <a16:creationId xmlns:a16="http://schemas.microsoft.com/office/drawing/2014/main" id="{F88A3451-2A21-4140-9E8E-D3EFDE230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639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" name="Group 29">
              <a:extLst>
                <a:ext uri="{FF2B5EF4-FFF2-40B4-BE49-F238E27FC236}">
                  <a16:creationId xmlns:a16="http://schemas.microsoft.com/office/drawing/2014/main" id="{45640B44-1B69-4E4B-9D59-6A3EFA9F2EC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850" y="2823"/>
              <a:ext cx="384" cy="816"/>
              <a:chOff x="3294" y="2919"/>
              <a:chExt cx="384" cy="816"/>
            </a:xfrm>
          </p:grpSpPr>
          <p:sp>
            <p:nvSpPr>
              <p:cNvPr id="104" name="Line 25">
                <a:extLst>
                  <a:ext uri="{FF2B5EF4-FFF2-40B4-BE49-F238E27FC236}">
                    <a16:creationId xmlns:a16="http://schemas.microsoft.com/office/drawing/2014/main" id="{267D6BAF-7BD1-0C49-A98D-6F50336F8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2919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26">
                <a:extLst>
                  <a:ext uri="{FF2B5EF4-FFF2-40B4-BE49-F238E27FC236}">
                    <a16:creationId xmlns:a16="http://schemas.microsoft.com/office/drawing/2014/main" id="{1EE3B399-8C31-6D49-AB54-5D73B5E591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3191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7">
                <a:extLst>
                  <a:ext uri="{FF2B5EF4-FFF2-40B4-BE49-F238E27FC236}">
                    <a16:creationId xmlns:a16="http://schemas.microsoft.com/office/drawing/2014/main" id="{8CA57324-3E95-9948-BA7A-43AED44B4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3463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8">
                <a:extLst>
                  <a:ext uri="{FF2B5EF4-FFF2-40B4-BE49-F238E27FC236}">
                    <a16:creationId xmlns:a16="http://schemas.microsoft.com/office/drawing/2014/main" id="{D8FCEAE4-4364-4A41-896D-B59E35605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3735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9" name="Group 42">
              <a:extLst>
                <a:ext uri="{FF2B5EF4-FFF2-40B4-BE49-F238E27FC236}">
                  <a16:creationId xmlns:a16="http://schemas.microsoft.com/office/drawing/2014/main" id="{76BCB66B-5887-D949-9864-6001C1023D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72" y="1316"/>
              <a:ext cx="384" cy="816"/>
              <a:chOff x="3420" y="2804"/>
              <a:chExt cx="384" cy="816"/>
            </a:xfrm>
          </p:grpSpPr>
          <p:sp>
            <p:nvSpPr>
              <p:cNvPr id="100" name="Line 43">
                <a:extLst>
                  <a:ext uri="{FF2B5EF4-FFF2-40B4-BE49-F238E27FC236}">
                    <a16:creationId xmlns:a16="http://schemas.microsoft.com/office/drawing/2014/main" id="{9FB1EE87-2792-264C-985C-0EF2A525F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280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44">
                <a:extLst>
                  <a:ext uri="{FF2B5EF4-FFF2-40B4-BE49-F238E27FC236}">
                    <a16:creationId xmlns:a16="http://schemas.microsoft.com/office/drawing/2014/main" id="{5E5E06C8-2F6C-E64A-BC13-CE49DBEEE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0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45">
                <a:extLst>
                  <a:ext uri="{FF2B5EF4-FFF2-40B4-BE49-F238E27FC236}">
                    <a16:creationId xmlns:a16="http://schemas.microsoft.com/office/drawing/2014/main" id="{DCC7D3AC-66EF-EB4E-8DC5-C50D057B9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348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46">
                <a:extLst>
                  <a:ext uri="{FF2B5EF4-FFF2-40B4-BE49-F238E27FC236}">
                    <a16:creationId xmlns:a16="http://schemas.microsoft.com/office/drawing/2014/main" id="{50700D52-6C7D-D64D-B5F7-22F97DAAC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620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232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1606</TotalTime>
  <Words>50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90</cp:revision>
  <cp:lastPrinted>2020-01-30T21:17:46Z</cp:lastPrinted>
  <dcterms:created xsi:type="dcterms:W3CDTF">2019-12-06T02:24:42Z</dcterms:created>
  <dcterms:modified xsi:type="dcterms:W3CDTF">2020-07-24T13:14:39Z</dcterms:modified>
</cp:coreProperties>
</file>