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7" y="339607"/>
            <a:ext cx="394751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Earthquake Focus and Epicenter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06472-029F-9C46-AEED-13E4019C6FD7}"/>
              </a:ext>
            </a:extLst>
          </p:cNvPr>
          <p:cNvSpPr txBox="1"/>
          <p:nvPr/>
        </p:nvSpPr>
        <p:spPr>
          <a:xfrm>
            <a:off x="5013207" y="151136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fault scarp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C17045-75E9-EA46-B292-C441D5327DEB}"/>
              </a:ext>
            </a:extLst>
          </p:cNvPr>
          <p:cNvSpPr/>
          <p:nvPr/>
        </p:nvSpPr>
        <p:spPr>
          <a:xfrm>
            <a:off x="1562986" y="2073354"/>
            <a:ext cx="6166884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269BE5C-7FC5-B342-BA95-BDC922345F02}"/>
              </a:ext>
            </a:extLst>
          </p:cNvPr>
          <p:cNvSpPr/>
          <p:nvPr/>
        </p:nvSpPr>
        <p:spPr>
          <a:xfrm>
            <a:off x="1690577" y="2307426"/>
            <a:ext cx="4146698" cy="148701"/>
          </a:xfrm>
          <a:custGeom>
            <a:avLst/>
            <a:gdLst>
              <a:gd name="connsiteX0" fmla="*/ 0 w 4433777"/>
              <a:gd name="connsiteY0" fmla="*/ 0 h 95693"/>
              <a:gd name="connsiteX1" fmla="*/ 754911 w 4433777"/>
              <a:gd name="connsiteY1" fmla="*/ 53163 h 95693"/>
              <a:gd name="connsiteX2" fmla="*/ 1297172 w 4433777"/>
              <a:gd name="connsiteY2" fmla="*/ 74428 h 95693"/>
              <a:gd name="connsiteX3" fmla="*/ 1818167 w 4433777"/>
              <a:gd name="connsiteY3" fmla="*/ 10632 h 95693"/>
              <a:gd name="connsiteX4" fmla="*/ 2254102 w 4433777"/>
              <a:gd name="connsiteY4" fmla="*/ 63795 h 95693"/>
              <a:gd name="connsiteX5" fmla="*/ 2424223 w 4433777"/>
              <a:gd name="connsiteY5" fmla="*/ 74428 h 95693"/>
              <a:gd name="connsiteX6" fmla="*/ 2690037 w 4433777"/>
              <a:gd name="connsiteY6" fmla="*/ 31898 h 95693"/>
              <a:gd name="connsiteX7" fmla="*/ 3200400 w 4433777"/>
              <a:gd name="connsiteY7" fmla="*/ 74428 h 95693"/>
              <a:gd name="connsiteX8" fmla="*/ 3370521 w 4433777"/>
              <a:gd name="connsiteY8" fmla="*/ 95693 h 95693"/>
              <a:gd name="connsiteX9" fmla="*/ 4072270 w 4433777"/>
              <a:gd name="connsiteY9" fmla="*/ 74428 h 95693"/>
              <a:gd name="connsiteX10" fmla="*/ 4433777 w 4433777"/>
              <a:gd name="connsiteY10" fmla="*/ 53163 h 95693"/>
              <a:gd name="connsiteX11" fmla="*/ 4433777 w 4433777"/>
              <a:gd name="connsiteY11" fmla="*/ 53163 h 95693"/>
              <a:gd name="connsiteX12" fmla="*/ 4433777 w 4433777"/>
              <a:gd name="connsiteY12" fmla="*/ 5316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33777" h="95693">
                <a:moveTo>
                  <a:pt x="0" y="0"/>
                </a:moveTo>
                <a:lnTo>
                  <a:pt x="754911" y="53163"/>
                </a:lnTo>
                <a:cubicBezTo>
                  <a:pt x="971106" y="65568"/>
                  <a:pt x="1119963" y="81517"/>
                  <a:pt x="1297172" y="74428"/>
                </a:cubicBezTo>
                <a:cubicBezTo>
                  <a:pt x="1474381" y="67340"/>
                  <a:pt x="1658679" y="12404"/>
                  <a:pt x="1818167" y="10632"/>
                </a:cubicBezTo>
                <a:cubicBezTo>
                  <a:pt x="1977655" y="8860"/>
                  <a:pt x="2153093" y="53162"/>
                  <a:pt x="2254102" y="63795"/>
                </a:cubicBezTo>
                <a:cubicBezTo>
                  <a:pt x="2355111" y="74428"/>
                  <a:pt x="2351567" y="79744"/>
                  <a:pt x="2424223" y="74428"/>
                </a:cubicBezTo>
                <a:cubicBezTo>
                  <a:pt x="2496879" y="69112"/>
                  <a:pt x="2560674" y="31898"/>
                  <a:pt x="2690037" y="31898"/>
                </a:cubicBezTo>
                <a:cubicBezTo>
                  <a:pt x="2819400" y="31898"/>
                  <a:pt x="3086986" y="63796"/>
                  <a:pt x="3200400" y="74428"/>
                </a:cubicBezTo>
                <a:cubicBezTo>
                  <a:pt x="3313814" y="85060"/>
                  <a:pt x="3225209" y="95693"/>
                  <a:pt x="3370521" y="95693"/>
                </a:cubicBezTo>
                <a:cubicBezTo>
                  <a:pt x="3515833" y="95693"/>
                  <a:pt x="3895061" y="81516"/>
                  <a:pt x="4072270" y="74428"/>
                </a:cubicBezTo>
                <a:cubicBezTo>
                  <a:pt x="4249479" y="67340"/>
                  <a:pt x="4433777" y="53163"/>
                  <a:pt x="4433777" y="53163"/>
                </a:cubicBezTo>
                <a:lnTo>
                  <a:pt x="4433777" y="53163"/>
                </a:lnTo>
                <a:lnTo>
                  <a:pt x="4433777" y="53163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499267-D4B6-0444-87C3-E90430698685}"/>
              </a:ext>
            </a:extLst>
          </p:cNvPr>
          <p:cNvCxnSpPr>
            <a:cxnSpLocks/>
          </p:cNvCxnSpPr>
          <p:nvPr/>
        </p:nvCxnSpPr>
        <p:spPr>
          <a:xfrm flipV="1">
            <a:off x="2137144" y="1945765"/>
            <a:ext cx="4178593" cy="3934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AFD161-083D-3F4E-B12E-55C34483F6EB}"/>
              </a:ext>
            </a:extLst>
          </p:cNvPr>
          <p:cNvCxnSpPr/>
          <p:nvPr/>
        </p:nvCxnSpPr>
        <p:spPr>
          <a:xfrm>
            <a:off x="1701209" y="2317904"/>
            <a:ext cx="0" cy="35831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967C90-87F4-0749-887F-E82A78A4C690}"/>
              </a:ext>
            </a:extLst>
          </p:cNvPr>
          <p:cNvCxnSpPr>
            <a:cxnSpLocks/>
          </p:cNvCxnSpPr>
          <p:nvPr/>
        </p:nvCxnSpPr>
        <p:spPr>
          <a:xfrm flipH="1">
            <a:off x="1715386" y="5893988"/>
            <a:ext cx="61208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0BC6A1-5612-2949-8A0B-05ACFF5CDB72}"/>
              </a:ext>
            </a:extLst>
          </p:cNvPr>
          <p:cNvCxnSpPr>
            <a:cxnSpLocks/>
          </p:cNvCxnSpPr>
          <p:nvPr/>
        </p:nvCxnSpPr>
        <p:spPr>
          <a:xfrm>
            <a:off x="7850371" y="2130063"/>
            <a:ext cx="0" cy="37710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06D4F422-DD48-434E-9686-53A304539F6C}"/>
              </a:ext>
            </a:extLst>
          </p:cNvPr>
          <p:cNvSpPr/>
          <p:nvPr/>
        </p:nvSpPr>
        <p:spPr>
          <a:xfrm>
            <a:off x="6305107" y="1765011"/>
            <a:ext cx="1541721" cy="361507"/>
          </a:xfrm>
          <a:custGeom>
            <a:avLst/>
            <a:gdLst>
              <a:gd name="connsiteX0" fmla="*/ 0 w 1541721"/>
              <a:gd name="connsiteY0" fmla="*/ 191386 h 361507"/>
              <a:gd name="connsiteX1" fmla="*/ 116958 w 1541721"/>
              <a:gd name="connsiteY1" fmla="*/ 170121 h 361507"/>
              <a:gd name="connsiteX2" fmla="*/ 148856 w 1541721"/>
              <a:gd name="connsiteY2" fmla="*/ 148856 h 361507"/>
              <a:gd name="connsiteX3" fmla="*/ 212651 w 1541721"/>
              <a:gd name="connsiteY3" fmla="*/ 127591 h 361507"/>
              <a:gd name="connsiteX4" fmla="*/ 244549 w 1541721"/>
              <a:gd name="connsiteY4" fmla="*/ 116958 h 361507"/>
              <a:gd name="connsiteX5" fmla="*/ 287079 w 1541721"/>
              <a:gd name="connsiteY5" fmla="*/ 106326 h 361507"/>
              <a:gd name="connsiteX6" fmla="*/ 350874 w 1541721"/>
              <a:gd name="connsiteY6" fmla="*/ 85061 h 361507"/>
              <a:gd name="connsiteX7" fmla="*/ 372140 w 1541721"/>
              <a:gd name="connsiteY7" fmla="*/ 63796 h 361507"/>
              <a:gd name="connsiteX8" fmla="*/ 404037 w 1541721"/>
              <a:gd name="connsiteY8" fmla="*/ 53163 h 361507"/>
              <a:gd name="connsiteX9" fmla="*/ 489098 w 1541721"/>
              <a:gd name="connsiteY9" fmla="*/ 31898 h 361507"/>
              <a:gd name="connsiteX10" fmla="*/ 552893 w 1541721"/>
              <a:gd name="connsiteY10" fmla="*/ 10633 h 361507"/>
              <a:gd name="connsiteX11" fmla="*/ 584791 w 1541721"/>
              <a:gd name="connsiteY11" fmla="*/ 0 h 361507"/>
              <a:gd name="connsiteX12" fmla="*/ 616688 w 1541721"/>
              <a:gd name="connsiteY12" fmla="*/ 21265 h 361507"/>
              <a:gd name="connsiteX13" fmla="*/ 637953 w 1541721"/>
              <a:gd name="connsiteY13" fmla="*/ 42531 h 361507"/>
              <a:gd name="connsiteX14" fmla="*/ 701749 w 1541721"/>
              <a:gd name="connsiteY14" fmla="*/ 85061 h 361507"/>
              <a:gd name="connsiteX15" fmla="*/ 733646 w 1541721"/>
              <a:gd name="connsiteY15" fmla="*/ 106326 h 361507"/>
              <a:gd name="connsiteX16" fmla="*/ 829340 w 1541721"/>
              <a:gd name="connsiteY16" fmla="*/ 138224 h 361507"/>
              <a:gd name="connsiteX17" fmla="*/ 861237 w 1541721"/>
              <a:gd name="connsiteY17" fmla="*/ 148856 h 361507"/>
              <a:gd name="connsiteX18" fmla="*/ 925033 w 1541721"/>
              <a:gd name="connsiteY18" fmla="*/ 191386 h 361507"/>
              <a:gd name="connsiteX19" fmla="*/ 1265274 w 1541721"/>
              <a:gd name="connsiteY19" fmla="*/ 223284 h 361507"/>
              <a:gd name="connsiteX20" fmla="*/ 1329070 w 1541721"/>
              <a:gd name="connsiteY20" fmla="*/ 265814 h 361507"/>
              <a:gd name="connsiteX21" fmla="*/ 1392865 w 1541721"/>
              <a:gd name="connsiteY21" fmla="*/ 287079 h 361507"/>
              <a:gd name="connsiteX22" fmla="*/ 1424763 w 1541721"/>
              <a:gd name="connsiteY22" fmla="*/ 297712 h 361507"/>
              <a:gd name="connsiteX23" fmla="*/ 1488558 w 1541721"/>
              <a:gd name="connsiteY23" fmla="*/ 329610 h 361507"/>
              <a:gd name="connsiteX24" fmla="*/ 1520456 w 1541721"/>
              <a:gd name="connsiteY24" fmla="*/ 350875 h 361507"/>
              <a:gd name="connsiteX25" fmla="*/ 1541721 w 1541721"/>
              <a:gd name="connsiteY25" fmla="*/ 361507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41721" h="361507">
                <a:moveTo>
                  <a:pt x="0" y="191386"/>
                </a:moveTo>
                <a:cubicBezTo>
                  <a:pt x="29328" y="187720"/>
                  <a:pt x="84175" y="186512"/>
                  <a:pt x="116958" y="170121"/>
                </a:cubicBezTo>
                <a:cubicBezTo>
                  <a:pt x="128388" y="164406"/>
                  <a:pt x="137179" y="154046"/>
                  <a:pt x="148856" y="148856"/>
                </a:cubicBezTo>
                <a:cubicBezTo>
                  <a:pt x="169339" y="139752"/>
                  <a:pt x="191386" y="134679"/>
                  <a:pt x="212651" y="127591"/>
                </a:cubicBezTo>
                <a:cubicBezTo>
                  <a:pt x="223284" y="124047"/>
                  <a:pt x="233676" y="119676"/>
                  <a:pt x="244549" y="116958"/>
                </a:cubicBezTo>
                <a:cubicBezTo>
                  <a:pt x="258726" y="113414"/>
                  <a:pt x="273082" y="110525"/>
                  <a:pt x="287079" y="106326"/>
                </a:cubicBezTo>
                <a:cubicBezTo>
                  <a:pt x="308549" y="99885"/>
                  <a:pt x="350874" y="85061"/>
                  <a:pt x="350874" y="85061"/>
                </a:cubicBezTo>
                <a:cubicBezTo>
                  <a:pt x="357963" y="77973"/>
                  <a:pt x="363544" y="68954"/>
                  <a:pt x="372140" y="63796"/>
                </a:cubicBezTo>
                <a:cubicBezTo>
                  <a:pt x="381750" y="58030"/>
                  <a:pt x="393224" y="56112"/>
                  <a:pt x="404037" y="53163"/>
                </a:cubicBezTo>
                <a:cubicBezTo>
                  <a:pt x="432233" y="45473"/>
                  <a:pt x="461372" y="41140"/>
                  <a:pt x="489098" y="31898"/>
                </a:cubicBezTo>
                <a:lnTo>
                  <a:pt x="552893" y="10633"/>
                </a:lnTo>
                <a:lnTo>
                  <a:pt x="584791" y="0"/>
                </a:lnTo>
                <a:cubicBezTo>
                  <a:pt x="595423" y="7088"/>
                  <a:pt x="606710" y="13282"/>
                  <a:pt x="616688" y="21265"/>
                </a:cubicBezTo>
                <a:cubicBezTo>
                  <a:pt x="624516" y="27527"/>
                  <a:pt x="629933" y="36516"/>
                  <a:pt x="637953" y="42531"/>
                </a:cubicBezTo>
                <a:cubicBezTo>
                  <a:pt x="658399" y="57866"/>
                  <a:pt x="680484" y="70884"/>
                  <a:pt x="701749" y="85061"/>
                </a:cubicBezTo>
                <a:cubicBezTo>
                  <a:pt x="712381" y="92149"/>
                  <a:pt x="721523" y="102285"/>
                  <a:pt x="733646" y="106326"/>
                </a:cubicBezTo>
                <a:lnTo>
                  <a:pt x="829340" y="138224"/>
                </a:lnTo>
                <a:lnTo>
                  <a:pt x="861237" y="148856"/>
                </a:lnTo>
                <a:lnTo>
                  <a:pt x="925033" y="191386"/>
                </a:lnTo>
                <a:cubicBezTo>
                  <a:pt x="1042502" y="269698"/>
                  <a:pt x="944138" y="212210"/>
                  <a:pt x="1265274" y="223284"/>
                </a:cubicBezTo>
                <a:cubicBezTo>
                  <a:pt x="1370805" y="258462"/>
                  <a:pt x="1209598" y="199441"/>
                  <a:pt x="1329070" y="265814"/>
                </a:cubicBezTo>
                <a:cubicBezTo>
                  <a:pt x="1348665" y="276700"/>
                  <a:pt x="1371600" y="279991"/>
                  <a:pt x="1392865" y="287079"/>
                </a:cubicBezTo>
                <a:cubicBezTo>
                  <a:pt x="1403498" y="290623"/>
                  <a:pt x="1415438" y="291495"/>
                  <a:pt x="1424763" y="297712"/>
                </a:cubicBezTo>
                <a:cubicBezTo>
                  <a:pt x="1516169" y="358650"/>
                  <a:pt x="1400522" y="285592"/>
                  <a:pt x="1488558" y="329610"/>
                </a:cubicBezTo>
                <a:cubicBezTo>
                  <a:pt x="1499988" y="335325"/>
                  <a:pt x="1509498" y="344300"/>
                  <a:pt x="1520456" y="350875"/>
                </a:cubicBezTo>
                <a:cubicBezTo>
                  <a:pt x="1527252" y="354952"/>
                  <a:pt x="1534633" y="357963"/>
                  <a:pt x="1541721" y="36150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87B2EC-36B1-4347-B8C6-F5C32543D58D}"/>
              </a:ext>
            </a:extLst>
          </p:cNvPr>
          <p:cNvCxnSpPr/>
          <p:nvPr/>
        </p:nvCxnSpPr>
        <p:spPr>
          <a:xfrm>
            <a:off x="5624623" y="1796909"/>
            <a:ext cx="393405" cy="350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8E2E1D1-99DB-1043-98AF-7FCFF2EA9D7A}"/>
              </a:ext>
            </a:extLst>
          </p:cNvPr>
          <p:cNvSpPr txBox="1"/>
          <p:nvPr/>
        </p:nvSpPr>
        <p:spPr>
          <a:xfrm>
            <a:off x="4867895" y="325864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fault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97637D-769A-6547-83E1-E5D1C1502F6C}"/>
              </a:ext>
            </a:extLst>
          </p:cNvPr>
          <p:cNvSpPr txBox="1"/>
          <p:nvPr/>
        </p:nvSpPr>
        <p:spPr>
          <a:xfrm>
            <a:off x="3315547" y="182325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epicenter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948289-E8FC-D84D-B49D-9845D7C10BF0}"/>
              </a:ext>
            </a:extLst>
          </p:cNvPr>
          <p:cNvSpPr/>
          <p:nvPr/>
        </p:nvSpPr>
        <p:spPr>
          <a:xfrm>
            <a:off x="3657604" y="2307275"/>
            <a:ext cx="191386" cy="191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A67D98-E3E1-A74A-8EE8-B146326833CC}"/>
              </a:ext>
            </a:extLst>
          </p:cNvPr>
          <p:cNvSpPr txBox="1"/>
          <p:nvPr/>
        </p:nvSpPr>
        <p:spPr>
          <a:xfrm>
            <a:off x="4680052" y="472949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8D0FBFE-47DD-054F-8CB8-EDA50620E23D}"/>
              </a:ext>
            </a:extLst>
          </p:cNvPr>
          <p:cNvSpPr/>
          <p:nvPr/>
        </p:nvSpPr>
        <p:spPr>
          <a:xfrm>
            <a:off x="3671778" y="4256581"/>
            <a:ext cx="191386" cy="191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1D57B-FF40-594E-A6D4-A8E018BD676A}"/>
              </a:ext>
            </a:extLst>
          </p:cNvPr>
          <p:cNvCxnSpPr>
            <a:stCxn id="68" idx="0"/>
            <a:endCxn id="28" idx="4"/>
          </p:cNvCxnSpPr>
          <p:nvPr/>
        </p:nvCxnSpPr>
        <p:spPr>
          <a:xfrm flipH="1" flipV="1">
            <a:off x="3753297" y="2498661"/>
            <a:ext cx="14174" cy="175792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7CA398F-453E-F54D-8F51-DDE3AE1F5145}"/>
              </a:ext>
            </a:extLst>
          </p:cNvPr>
          <p:cNvSpPr/>
          <p:nvPr/>
        </p:nvSpPr>
        <p:spPr>
          <a:xfrm>
            <a:off x="3487485" y="4082911"/>
            <a:ext cx="552893" cy="55289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93D3C9B-26DB-1F40-8D62-2454C134D552}"/>
              </a:ext>
            </a:extLst>
          </p:cNvPr>
          <p:cNvSpPr/>
          <p:nvPr/>
        </p:nvSpPr>
        <p:spPr>
          <a:xfrm>
            <a:off x="3140153" y="3739128"/>
            <a:ext cx="1251097" cy="125109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0AA84AE-FE5F-CE42-B45C-01325C6A1267}"/>
              </a:ext>
            </a:extLst>
          </p:cNvPr>
          <p:cNvCxnSpPr>
            <a:cxnSpLocks/>
          </p:cNvCxnSpPr>
          <p:nvPr/>
        </p:nvCxnSpPr>
        <p:spPr>
          <a:xfrm>
            <a:off x="3884428" y="4405430"/>
            <a:ext cx="783265" cy="4004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E1B74D-1DEE-E64F-94DB-240795B4BE9B}"/>
              </a:ext>
            </a:extLst>
          </p:cNvPr>
          <p:cNvSpPr txBox="1"/>
          <p:nvPr/>
        </p:nvSpPr>
        <p:spPr>
          <a:xfrm>
            <a:off x="1309538" y="1369597"/>
            <a:ext cx="1375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Earth’s surface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AFB6CB-F084-1443-8BB2-5B83957AB03A}"/>
              </a:ext>
            </a:extLst>
          </p:cNvPr>
          <p:cNvCxnSpPr>
            <a:cxnSpLocks/>
          </p:cNvCxnSpPr>
          <p:nvPr/>
        </p:nvCxnSpPr>
        <p:spPr>
          <a:xfrm>
            <a:off x="2008052" y="1677376"/>
            <a:ext cx="175167" cy="644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5188A-635C-7049-BE93-18F6877C0F40}"/>
              </a:ext>
            </a:extLst>
          </p:cNvPr>
          <p:cNvSpPr txBox="1"/>
          <p:nvPr/>
        </p:nvSpPr>
        <p:spPr>
          <a:xfrm>
            <a:off x="4704863" y="1192383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⠋⠁⠥⠇⠞⠀⠎⠉⠜⠏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A6D854-0BFE-8245-BABD-0047AB19666E}"/>
              </a:ext>
            </a:extLst>
          </p:cNvPr>
          <p:cNvSpPr/>
          <p:nvPr/>
        </p:nvSpPr>
        <p:spPr>
          <a:xfrm>
            <a:off x="1562986" y="2073354"/>
            <a:ext cx="6166884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2EC3CA4-2701-AE41-8455-CFAF9413F2B2}"/>
              </a:ext>
            </a:extLst>
          </p:cNvPr>
          <p:cNvSpPr/>
          <p:nvPr/>
        </p:nvSpPr>
        <p:spPr>
          <a:xfrm>
            <a:off x="1690577" y="2307426"/>
            <a:ext cx="4146698" cy="148701"/>
          </a:xfrm>
          <a:custGeom>
            <a:avLst/>
            <a:gdLst>
              <a:gd name="connsiteX0" fmla="*/ 0 w 4433777"/>
              <a:gd name="connsiteY0" fmla="*/ 0 h 95693"/>
              <a:gd name="connsiteX1" fmla="*/ 754911 w 4433777"/>
              <a:gd name="connsiteY1" fmla="*/ 53163 h 95693"/>
              <a:gd name="connsiteX2" fmla="*/ 1297172 w 4433777"/>
              <a:gd name="connsiteY2" fmla="*/ 74428 h 95693"/>
              <a:gd name="connsiteX3" fmla="*/ 1818167 w 4433777"/>
              <a:gd name="connsiteY3" fmla="*/ 10632 h 95693"/>
              <a:gd name="connsiteX4" fmla="*/ 2254102 w 4433777"/>
              <a:gd name="connsiteY4" fmla="*/ 63795 h 95693"/>
              <a:gd name="connsiteX5" fmla="*/ 2424223 w 4433777"/>
              <a:gd name="connsiteY5" fmla="*/ 74428 h 95693"/>
              <a:gd name="connsiteX6" fmla="*/ 2690037 w 4433777"/>
              <a:gd name="connsiteY6" fmla="*/ 31898 h 95693"/>
              <a:gd name="connsiteX7" fmla="*/ 3200400 w 4433777"/>
              <a:gd name="connsiteY7" fmla="*/ 74428 h 95693"/>
              <a:gd name="connsiteX8" fmla="*/ 3370521 w 4433777"/>
              <a:gd name="connsiteY8" fmla="*/ 95693 h 95693"/>
              <a:gd name="connsiteX9" fmla="*/ 4072270 w 4433777"/>
              <a:gd name="connsiteY9" fmla="*/ 74428 h 95693"/>
              <a:gd name="connsiteX10" fmla="*/ 4433777 w 4433777"/>
              <a:gd name="connsiteY10" fmla="*/ 53163 h 95693"/>
              <a:gd name="connsiteX11" fmla="*/ 4433777 w 4433777"/>
              <a:gd name="connsiteY11" fmla="*/ 53163 h 95693"/>
              <a:gd name="connsiteX12" fmla="*/ 4433777 w 4433777"/>
              <a:gd name="connsiteY12" fmla="*/ 5316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33777" h="95693">
                <a:moveTo>
                  <a:pt x="0" y="0"/>
                </a:moveTo>
                <a:lnTo>
                  <a:pt x="754911" y="53163"/>
                </a:lnTo>
                <a:cubicBezTo>
                  <a:pt x="971106" y="65568"/>
                  <a:pt x="1119963" y="81517"/>
                  <a:pt x="1297172" y="74428"/>
                </a:cubicBezTo>
                <a:cubicBezTo>
                  <a:pt x="1474381" y="67340"/>
                  <a:pt x="1658679" y="12404"/>
                  <a:pt x="1818167" y="10632"/>
                </a:cubicBezTo>
                <a:cubicBezTo>
                  <a:pt x="1977655" y="8860"/>
                  <a:pt x="2153093" y="53162"/>
                  <a:pt x="2254102" y="63795"/>
                </a:cubicBezTo>
                <a:cubicBezTo>
                  <a:pt x="2355111" y="74428"/>
                  <a:pt x="2351567" y="79744"/>
                  <a:pt x="2424223" y="74428"/>
                </a:cubicBezTo>
                <a:cubicBezTo>
                  <a:pt x="2496879" y="69112"/>
                  <a:pt x="2560674" y="31898"/>
                  <a:pt x="2690037" y="31898"/>
                </a:cubicBezTo>
                <a:cubicBezTo>
                  <a:pt x="2819400" y="31898"/>
                  <a:pt x="3086986" y="63796"/>
                  <a:pt x="3200400" y="74428"/>
                </a:cubicBezTo>
                <a:cubicBezTo>
                  <a:pt x="3313814" y="85060"/>
                  <a:pt x="3225209" y="95693"/>
                  <a:pt x="3370521" y="95693"/>
                </a:cubicBezTo>
                <a:cubicBezTo>
                  <a:pt x="3515833" y="95693"/>
                  <a:pt x="3895061" y="81516"/>
                  <a:pt x="4072270" y="74428"/>
                </a:cubicBezTo>
                <a:cubicBezTo>
                  <a:pt x="4249479" y="67340"/>
                  <a:pt x="4433777" y="53163"/>
                  <a:pt x="4433777" y="53163"/>
                </a:cubicBezTo>
                <a:lnTo>
                  <a:pt x="4433777" y="53163"/>
                </a:lnTo>
                <a:lnTo>
                  <a:pt x="4433777" y="53163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2E3A40-C621-3C43-B2F1-6ABE9311A78C}"/>
              </a:ext>
            </a:extLst>
          </p:cNvPr>
          <p:cNvCxnSpPr>
            <a:cxnSpLocks/>
          </p:cNvCxnSpPr>
          <p:nvPr/>
        </p:nvCxnSpPr>
        <p:spPr>
          <a:xfrm flipV="1">
            <a:off x="2137144" y="1945765"/>
            <a:ext cx="4178593" cy="3934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0DA7EB-EBA8-004B-AB4F-82E7F164DE1D}"/>
              </a:ext>
            </a:extLst>
          </p:cNvPr>
          <p:cNvCxnSpPr/>
          <p:nvPr/>
        </p:nvCxnSpPr>
        <p:spPr>
          <a:xfrm>
            <a:off x="1701209" y="2317904"/>
            <a:ext cx="0" cy="35831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865060-158B-1C45-B676-286BDC78A2BF}"/>
              </a:ext>
            </a:extLst>
          </p:cNvPr>
          <p:cNvCxnSpPr>
            <a:cxnSpLocks/>
          </p:cNvCxnSpPr>
          <p:nvPr/>
        </p:nvCxnSpPr>
        <p:spPr>
          <a:xfrm flipH="1">
            <a:off x="1715386" y="5893988"/>
            <a:ext cx="61208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656C2F-F1B7-0C49-9696-70960F801FC1}"/>
              </a:ext>
            </a:extLst>
          </p:cNvPr>
          <p:cNvCxnSpPr>
            <a:cxnSpLocks/>
          </p:cNvCxnSpPr>
          <p:nvPr/>
        </p:nvCxnSpPr>
        <p:spPr>
          <a:xfrm>
            <a:off x="7850371" y="2130063"/>
            <a:ext cx="0" cy="37710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9ACD5BD-62F7-5449-BC0B-E9BC15132F68}"/>
              </a:ext>
            </a:extLst>
          </p:cNvPr>
          <p:cNvSpPr/>
          <p:nvPr/>
        </p:nvSpPr>
        <p:spPr>
          <a:xfrm>
            <a:off x="6305107" y="1765011"/>
            <a:ext cx="1541721" cy="361507"/>
          </a:xfrm>
          <a:custGeom>
            <a:avLst/>
            <a:gdLst>
              <a:gd name="connsiteX0" fmla="*/ 0 w 1541721"/>
              <a:gd name="connsiteY0" fmla="*/ 191386 h 361507"/>
              <a:gd name="connsiteX1" fmla="*/ 116958 w 1541721"/>
              <a:gd name="connsiteY1" fmla="*/ 170121 h 361507"/>
              <a:gd name="connsiteX2" fmla="*/ 148856 w 1541721"/>
              <a:gd name="connsiteY2" fmla="*/ 148856 h 361507"/>
              <a:gd name="connsiteX3" fmla="*/ 212651 w 1541721"/>
              <a:gd name="connsiteY3" fmla="*/ 127591 h 361507"/>
              <a:gd name="connsiteX4" fmla="*/ 244549 w 1541721"/>
              <a:gd name="connsiteY4" fmla="*/ 116958 h 361507"/>
              <a:gd name="connsiteX5" fmla="*/ 287079 w 1541721"/>
              <a:gd name="connsiteY5" fmla="*/ 106326 h 361507"/>
              <a:gd name="connsiteX6" fmla="*/ 350874 w 1541721"/>
              <a:gd name="connsiteY6" fmla="*/ 85061 h 361507"/>
              <a:gd name="connsiteX7" fmla="*/ 372140 w 1541721"/>
              <a:gd name="connsiteY7" fmla="*/ 63796 h 361507"/>
              <a:gd name="connsiteX8" fmla="*/ 404037 w 1541721"/>
              <a:gd name="connsiteY8" fmla="*/ 53163 h 361507"/>
              <a:gd name="connsiteX9" fmla="*/ 489098 w 1541721"/>
              <a:gd name="connsiteY9" fmla="*/ 31898 h 361507"/>
              <a:gd name="connsiteX10" fmla="*/ 552893 w 1541721"/>
              <a:gd name="connsiteY10" fmla="*/ 10633 h 361507"/>
              <a:gd name="connsiteX11" fmla="*/ 584791 w 1541721"/>
              <a:gd name="connsiteY11" fmla="*/ 0 h 361507"/>
              <a:gd name="connsiteX12" fmla="*/ 616688 w 1541721"/>
              <a:gd name="connsiteY12" fmla="*/ 21265 h 361507"/>
              <a:gd name="connsiteX13" fmla="*/ 637953 w 1541721"/>
              <a:gd name="connsiteY13" fmla="*/ 42531 h 361507"/>
              <a:gd name="connsiteX14" fmla="*/ 701749 w 1541721"/>
              <a:gd name="connsiteY14" fmla="*/ 85061 h 361507"/>
              <a:gd name="connsiteX15" fmla="*/ 733646 w 1541721"/>
              <a:gd name="connsiteY15" fmla="*/ 106326 h 361507"/>
              <a:gd name="connsiteX16" fmla="*/ 829340 w 1541721"/>
              <a:gd name="connsiteY16" fmla="*/ 138224 h 361507"/>
              <a:gd name="connsiteX17" fmla="*/ 861237 w 1541721"/>
              <a:gd name="connsiteY17" fmla="*/ 148856 h 361507"/>
              <a:gd name="connsiteX18" fmla="*/ 925033 w 1541721"/>
              <a:gd name="connsiteY18" fmla="*/ 191386 h 361507"/>
              <a:gd name="connsiteX19" fmla="*/ 1265274 w 1541721"/>
              <a:gd name="connsiteY19" fmla="*/ 223284 h 361507"/>
              <a:gd name="connsiteX20" fmla="*/ 1329070 w 1541721"/>
              <a:gd name="connsiteY20" fmla="*/ 265814 h 361507"/>
              <a:gd name="connsiteX21" fmla="*/ 1392865 w 1541721"/>
              <a:gd name="connsiteY21" fmla="*/ 287079 h 361507"/>
              <a:gd name="connsiteX22" fmla="*/ 1424763 w 1541721"/>
              <a:gd name="connsiteY22" fmla="*/ 297712 h 361507"/>
              <a:gd name="connsiteX23" fmla="*/ 1488558 w 1541721"/>
              <a:gd name="connsiteY23" fmla="*/ 329610 h 361507"/>
              <a:gd name="connsiteX24" fmla="*/ 1520456 w 1541721"/>
              <a:gd name="connsiteY24" fmla="*/ 350875 h 361507"/>
              <a:gd name="connsiteX25" fmla="*/ 1541721 w 1541721"/>
              <a:gd name="connsiteY25" fmla="*/ 361507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41721" h="361507">
                <a:moveTo>
                  <a:pt x="0" y="191386"/>
                </a:moveTo>
                <a:cubicBezTo>
                  <a:pt x="29328" y="187720"/>
                  <a:pt x="84175" y="186512"/>
                  <a:pt x="116958" y="170121"/>
                </a:cubicBezTo>
                <a:cubicBezTo>
                  <a:pt x="128388" y="164406"/>
                  <a:pt x="137179" y="154046"/>
                  <a:pt x="148856" y="148856"/>
                </a:cubicBezTo>
                <a:cubicBezTo>
                  <a:pt x="169339" y="139752"/>
                  <a:pt x="191386" y="134679"/>
                  <a:pt x="212651" y="127591"/>
                </a:cubicBezTo>
                <a:cubicBezTo>
                  <a:pt x="223284" y="124047"/>
                  <a:pt x="233676" y="119676"/>
                  <a:pt x="244549" y="116958"/>
                </a:cubicBezTo>
                <a:cubicBezTo>
                  <a:pt x="258726" y="113414"/>
                  <a:pt x="273082" y="110525"/>
                  <a:pt x="287079" y="106326"/>
                </a:cubicBezTo>
                <a:cubicBezTo>
                  <a:pt x="308549" y="99885"/>
                  <a:pt x="350874" y="85061"/>
                  <a:pt x="350874" y="85061"/>
                </a:cubicBezTo>
                <a:cubicBezTo>
                  <a:pt x="357963" y="77973"/>
                  <a:pt x="363544" y="68954"/>
                  <a:pt x="372140" y="63796"/>
                </a:cubicBezTo>
                <a:cubicBezTo>
                  <a:pt x="381750" y="58030"/>
                  <a:pt x="393224" y="56112"/>
                  <a:pt x="404037" y="53163"/>
                </a:cubicBezTo>
                <a:cubicBezTo>
                  <a:pt x="432233" y="45473"/>
                  <a:pt x="461372" y="41140"/>
                  <a:pt x="489098" y="31898"/>
                </a:cubicBezTo>
                <a:lnTo>
                  <a:pt x="552893" y="10633"/>
                </a:lnTo>
                <a:lnTo>
                  <a:pt x="584791" y="0"/>
                </a:lnTo>
                <a:cubicBezTo>
                  <a:pt x="595423" y="7088"/>
                  <a:pt x="606710" y="13282"/>
                  <a:pt x="616688" y="21265"/>
                </a:cubicBezTo>
                <a:cubicBezTo>
                  <a:pt x="624516" y="27527"/>
                  <a:pt x="629933" y="36516"/>
                  <a:pt x="637953" y="42531"/>
                </a:cubicBezTo>
                <a:cubicBezTo>
                  <a:pt x="658399" y="57866"/>
                  <a:pt x="680484" y="70884"/>
                  <a:pt x="701749" y="85061"/>
                </a:cubicBezTo>
                <a:cubicBezTo>
                  <a:pt x="712381" y="92149"/>
                  <a:pt x="721523" y="102285"/>
                  <a:pt x="733646" y="106326"/>
                </a:cubicBezTo>
                <a:lnTo>
                  <a:pt x="829340" y="138224"/>
                </a:lnTo>
                <a:lnTo>
                  <a:pt x="861237" y="148856"/>
                </a:lnTo>
                <a:lnTo>
                  <a:pt x="925033" y="191386"/>
                </a:lnTo>
                <a:cubicBezTo>
                  <a:pt x="1042502" y="269698"/>
                  <a:pt x="944138" y="212210"/>
                  <a:pt x="1265274" y="223284"/>
                </a:cubicBezTo>
                <a:cubicBezTo>
                  <a:pt x="1370805" y="258462"/>
                  <a:pt x="1209598" y="199441"/>
                  <a:pt x="1329070" y="265814"/>
                </a:cubicBezTo>
                <a:cubicBezTo>
                  <a:pt x="1348665" y="276700"/>
                  <a:pt x="1371600" y="279991"/>
                  <a:pt x="1392865" y="287079"/>
                </a:cubicBezTo>
                <a:cubicBezTo>
                  <a:pt x="1403498" y="290623"/>
                  <a:pt x="1415438" y="291495"/>
                  <a:pt x="1424763" y="297712"/>
                </a:cubicBezTo>
                <a:cubicBezTo>
                  <a:pt x="1516169" y="358650"/>
                  <a:pt x="1400522" y="285592"/>
                  <a:pt x="1488558" y="329610"/>
                </a:cubicBezTo>
                <a:cubicBezTo>
                  <a:pt x="1499988" y="335325"/>
                  <a:pt x="1509498" y="344300"/>
                  <a:pt x="1520456" y="350875"/>
                </a:cubicBezTo>
                <a:cubicBezTo>
                  <a:pt x="1527252" y="354952"/>
                  <a:pt x="1534633" y="357963"/>
                  <a:pt x="1541721" y="36150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85CD3F-120C-1B45-9A84-E770DBA5853F}"/>
              </a:ext>
            </a:extLst>
          </p:cNvPr>
          <p:cNvCxnSpPr>
            <a:cxnSpLocks/>
          </p:cNvCxnSpPr>
          <p:nvPr/>
        </p:nvCxnSpPr>
        <p:spPr>
          <a:xfrm>
            <a:off x="5699051" y="1658686"/>
            <a:ext cx="318977" cy="4890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7155A11-E13E-A14D-8ACF-F88B4F7E156F}"/>
              </a:ext>
            </a:extLst>
          </p:cNvPr>
          <p:cNvSpPr txBox="1"/>
          <p:nvPr/>
        </p:nvSpPr>
        <p:spPr>
          <a:xfrm>
            <a:off x="4867895" y="3258643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⠋⠁⠥⠇⠞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86E55F-7F00-5149-8DF9-271C616282ED}"/>
              </a:ext>
            </a:extLst>
          </p:cNvPr>
          <p:cNvSpPr txBox="1"/>
          <p:nvPr/>
        </p:nvSpPr>
        <p:spPr>
          <a:xfrm>
            <a:off x="2964673" y="1780722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⠑⠏⠊⠉⠢⠞⠻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CBD6B9B-04BF-924A-9458-9A729B335D3C}"/>
              </a:ext>
            </a:extLst>
          </p:cNvPr>
          <p:cNvSpPr/>
          <p:nvPr/>
        </p:nvSpPr>
        <p:spPr>
          <a:xfrm>
            <a:off x="3657604" y="2307275"/>
            <a:ext cx="191386" cy="191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4A1B16-8BC9-F846-B599-A7648DA756BD}"/>
              </a:ext>
            </a:extLst>
          </p:cNvPr>
          <p:cNvSpPr txBox="1"/>
          <p:nvPr/>
        </p:nvSpPr>
        <p:spPr>
          <a:xfrm>
            <a:off x="4680052" y="4729490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⠋⠕⠉⠥⠎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9E8CB6-3320-6447-9EB7-4866CBB93BEE}"/>
              </a:ext>
            </a:extLst>
          </p:cNvPr>
          <p:cNvSpPr/>
          <p:nvPr/>
        </p:nvSpPr>
        <p:spPr>
          <a:xfrm>
            <a:off x="3671778" y="4256581"/>
            <a:ext cx="191386" cy="191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4B8FD9-6F02-514E-A878-F7285048EECE}"/>
              </a:ext>
            </a:extLst>
          </p:cNvPr>
          <p:cNvCxnSpPr>
            <a:stCxn id="59" idx="0"/>
            <a:endCxn id="57" idx="4"/>
          </p:cNvCxnSpPr>
          <p:nvPr/>
        </p:nvCxnSpPr>
        <p:spPr>
          <a:xfrm flipH="1" flipV="1">
            <a:off x="3753297" y="2498661"/>
            <a:ext cx="14174" cy="175792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075ACED-241D-5140-AC19-D8854EF9F606}"/>
              </a:ext>
            </a:extLst>
          </p:cNvPr>
          <p:cNvSpPr/>
          <p:nvPr/>
        </p:nvSpPr>
        <p:spPr>
          <a:xfrm>
            <a:off x="3487485" y="4082911"/>
            <a:ext cx="552893" cy="55289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DF99B5-C85D-1C46-AB28-0A7ABB36F4F8}"/>
              </a:ext>
            </a:extLst>
          </p:cNvPr>
          <p:cNvSpPr/>
          <p:nvPr/>
        </p:nvSpPr>
        <p:spPr>
          <a:xfrm>
            <a:off x="3140153" y="3739128"/>
            <a:ext cx="1251097" cy="125109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436E14-A8A2-DB41-B78F-6A4A71D1C95A}"/>
              </a:ext>
            </a:extLst>
          </p:cNvPr>
          <p:cNvCxnSpPr>
            <a:cxnSpLocks/>
          </p:cNvCxnSpPr>
          <p:nvPr/>
        </p:nvCxnSpPr>
        <p:spPr>
          <a:xfrm>
            <a:off x="3884428" y="4405430"/>
            <a:ext cx="783265" cy="40049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304BCA-9EE6-1444-84F2-FEE9C56A1559}"/>
              </a:ext>
            </a:extLst>
          </p:cNvPr>
          <p:cNvSpPr/>
          <p:nvPr/>
        </p:nvSpPr>
        <p:spPr>
          <a:xfrm>
            <a:off x="1265277" y="277700"/>
            <a:ext cx="6645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⠠⠑⠜⠹⠟⠥⠁⠅⠑⠀⠠⠋⠕⠉⠥⠎⠀⠯⠀⠠⠑⠏⠊⠉⠢⠞⠻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603343-C845-B747-9198-A86EFA997A06}"/>
              </a:ext>
            </a:extLst>
          </p:cNvPr>
          <p:cNvSpPr txBox="1"/>
          <p:nvPr/>
        </p:nvSpPr>
        <p:spPr>
          <a:xfrm>
            <a:off x="225017" y="1231374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⠠⠑⠜⠹⠄⠎⠀⠎⠥⠗⠋⠁⠉⠑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2DC961-C9CF-D241-AC5B-ADF1195E9D45}"/>
              </a:ext>
            </a:extLst>
          </p:cNvPr>
          <p:cNvCxnSpPr>
            <a:cxnSpLocks/>
          </p:cNvCxnSpPr>
          <p:nvPr/>
        </p:nvCxnSpPr>
        <p:spPr>
          <a:xfrm>
            <a:off x="2008052" y="1677376"/>
            <a:ext cx="175167" cy="64407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A6D854-0BFE-8245-BABD-0047AB19666E}"/>
              </a:ext>
            </a:extLst>
          </p:cNvPr>
          <p:cNvSpPr/>
          <p:nvPr/>
        </p:nvSpPr>
        <p:spPr>
          <a:xfrm>
            <a:off x="1382233" y="1648051"/>
            <a:ext cx="6166884" cy="18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2EC3CA4-2701-AE41-8455-CFAF9413F2B2}"/>
              </a:ext>
            </a:extLst>
          </p:cNvPr>
          <p:cNvSpPr/>
          <p:nvPr/>
        </p:nvSpPr>
        <p:spPr>
          <a:xfrm>
            <a:off x="1509824" y="1882123"/>
            <a:ext cx="4146698" cy="148701"/>
          </a:xfrm>
          <a:custGeom>
            <a:avLst/>
            <a:gdLst>
              <a:gd name="connsiteX0" fmla="*/ 0 w 4433777"/>
              <a:gd name="connsiteY0" fmla="*/ 0 h 95693"/>
              <a:gd name="connsiteX1" fmla="*/ 754911 w 4433777"/>
              <a:gd name="connsiteY1" fmla="*/ 53163 h 95693"/>
              <a:gd name="connsiteX2" fmla="*/ 1297172 w 4433777"/>
              <a:gd name="connsiteY2" fmla="*/ 74428 h 95693"/>
              <a:gd name="connsiteX3" fmla="*/ 1818167 w 4433777"/>
              <a:gd name="connsiteY3" fmla="*/ 10632 h 95693"/>
              <a:gd name="connsiteX4" fmla="*/ 2254102 w 4433777"/>
              <a:gd name="connsiteY4" fmla="*/ 63795 h 95693"/>
              <a:gd name="connsiteX5" fmla="*/ 2424223 w 4433777"/>
              <a:gd name="connsiteY5" fmla="*/ 74428 h 95693"/>
              <a:gd name="connsiteX6" fmla="*/ 2690037 w 4433777"/>
              <a:gd name="connsiteY6" fmla="*/ 31898 h 95693"/>
              <a:gd name="connsiteX7" fmla="*/ 3200400 w 4433777"/>
              <a:gd name="connsiteY7" fmla="*/ 74428 h 95693"/>
              <a:gd name="connsiteX8" fmla="*/ 3370521 w 4433777"/>
              <a:gd name="connsiteY8" fmla="*/ 95693 h 95693"/>
              <a:gd name="connsiteX9" fmla="*/ 4072270 w 4433777"/>
              <a:gd name="connsiteY9" fmla="*/ 74428 h 95693"/>
              <a:gd name="connsiteX10" fmla="*/ 4433777 w 4433777"/>
              <a:gd name="connsiteY10" fmla="*/ 53163 h 95693"/>
              <a:gd name="connsiteX11" fmla="*/ 4433777 w 4433777"/>
              <a:gd name="connsiteY11" fmla="*/ 53163 h 95693"/>
              <a:gd name="connsiteX12" fmla="*/ 4433777 w 4433777"/>
              <a:gd name="connsiteY12" fmla="*/ 5316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33777" h="95693">
                <a:moveTo>
                  <a:pt x="0" y="0"/>
                </a:moveTo>
                <a:lnTo>
                  <a:pt x="754911" y="53163"/>
                </a:lnTo>
                <a:cubicBezTo>
                  <a:pt x="971106" y="65568"/>
                  <a:pt x="1119963" y="81517"/>
                  <a:pt x="1297172" y="74428"/>
                </a:cubicBezTo>
                <a:cubicBezTo>
                  <a:pt x="1474381" y="67340"/>
                  <a:pt x="1658679" y="12404"/>
                  <a:pt x="1818167" y="10632"/>
                </a:cubicBezTo>
                <a:cubicBezTo>
                  <a:pt x="1977655" y="8860"/>
                  <a:pt x="2153093" y="53162"/>
                  <a:pt x="2254102" y="63795"/>
                </a:cubicBezTo>
                <a:cubicBezTo>
                  <a:pt x="2355111" y="74428"/>
                  <a:pt x="2351567" y="79744"/>
                  <a:pt x="2424223" y="74428"/>
                </a:cubicBezTo>
                <a:cubicBezTo>
                  <a:pt x="2496879" y="69112"/>
                  <a:pt x="2560674" y="31898"/>
                  <a:pt x="2690037" y="31898"/>
                </a:cubicBezTo>
                <a:cubicBezTo>
                  <a:pt x="2819400" y="31898"/>
                  <a:pt x="3086986" y="63796"/>
                  <a:pt x="3200400" y="74428"/>
                </a:cubicBezTo>
                <a:cubicBezTo>
                  <a:pt x="3313814" y="85060"/>
                  <a:pt x="3225209" y="95693"/>
                  <a:pt x="3370521" y="95693"/>
                </a:cubicBezTo>
                <a:cubicBezTo>
                  <a:pt x="3515833" y="95693"/>
                  <a:pt x="3895061" y="81516"/>
                  <a:pt x="4072270" y="74428"/>
                </a:cubicBezTo>
                <a:cubicBezTo>
                  <a:pt x="4249479" y="67340"/>
                  <a:pt x="4433777" y="53163"/>
                  <a:pt x="4433777" y="53163"/>
                </a:cubicBezTo>
                <a:lnTo>
                  <a:pt x="4433777" y="53163"/>
                </a:lnTo>
                <a:lnTo>
                  <a:pt x="4433777" y="53163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2E3A40-C621-3C43-B2F1-6ABE9311A78C}"/>
              </a:ext>
            </a:extLst>
          </p:cNvPr>
          <p:cNvCxnSpPr>
            <a:cxnSpLocks/>
          </p:cNvCxnSpPr>
          <p:nvPr/>
        </p:nvCxnSpPr>
        <p:spPr>
          <a:xfrm flipV="1">
            <a:off x="1956391" y="1520462"/>
            <a:ext cx="4178593" cy="393404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0DA7EB-EBA8-004B-AB4F-82E7F164DE1D}"/>
              </a:ext>
            </a:extLst>
          </p:cNvPr>
          <p:cNvCxnSpPr/>
          <p:nvPr/>
        </p:nvCxnSpPr>
        <p:spPr>
          <a:xfrm>
            <a:off x="1520456" y="1892601"/>
            <a:ext cx="0" cy="358317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865060-158B-1C45-B676-286BDC78A2BF}"/>
              </a:ext>
            </a:extLst>
          </p:cNvPr>
          <p:cNvCxnSpPr>
            <a:cxnSpLocks/>
          </p:cNvCxnSpPr>
          <p:nvPr/>
        </p:nvCxnSpPr>
        <p:spPr>
          <a:xfrm flipH="1">
            <a:off x="1534633" y="5468685"/>
            <a:ext cx="612080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656C2F-F1B7-0C49-9696-70960F801FC1}"/>
              </a:ext>
            </a:extLst>
          </p:cNvPr>
          <p:cNvCxnSpPr>
            <a:cxnSpLocks/>
          </p:cNvCxnSpPr>
          <p:nvPr/>
        </p:nvCxnSpPr>
        <p:spPr>
          <a:xfrm>
            <a:off x="7669618" y="1704760"/>
            <a:ext cx="0" cy="37710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A9ACD5BD-62F7-5449-BC0B-E9BC15132F68}"/>
              </a:ext>
            </a:extLst>
          </p:cNvPr>
          <p:cNvSpPr/>
          <p:nvPr/>
        </p:nvSpPr>
        <p:spPr>
          <a:xfrm>
            <a:off x="6124354" y="1339708"/>
            <a:ext cx="1541721" cy="361507"/>
          </a:xfrm>
          <a:custGeom>
            <a:avLst/>
            <a:gdLst>
              <a:gd name="connsiteX0" fmla="*/ 0 w 1541721"/>
              <a:gd name="connsiteY0" fmla="*/ 191386 h 361507"/>
              <a:gd name="connsiteX1" fmla="*/ 116958 w 1541721"/>
              <a:gd name="connsiteY1" fmla="*/ 170121 h 361507"/>
              <a:gd name="connsiteX2" fmla="*/ 148856 w 1541721"/>
              <a:gd name="connsiteY2" fmla="*/ 148856 h 361507"/>
              <a:gd name="connsiteX3" fmla="*/ 212651 w 1541721"/>
              <a:gd name="connsiteY3" fmla="*/ 127591 h 361507"/>
              <a:gd name="connsiteX4" fmla="*/ 244549 w 1541721"/>
              <a:gd name="connsiteY4" fmla="*/ 116958 h 361507"/>
              <a:gd name="connsiteX5" fmla="*/ 287079 w 1541721"/>
              <a:gd name="connsiteY5" fmla="*/ 106326 h 361507"/>
              <a:gd name="connsiteX6" fmla="*/ 350874 w 1541721"/>
              <a:gd name="connsiteY6" fmla="*/ 85061 h 361507"/>
              <a:gd name="connsiteX7" fmla="*/ 372140 w 1541721"/>
              <a:gd name="connsiteY7" fmla="*/ 63796 h 361507"/>
              <a:gd name="connsiteX8" fmla="*/ 404037 w 1541721"/>
              <a:gd name="connsiteY8" fmla="*/ 53163 h 361507"/>
              <a:gd name="connsiteX9" fmla="*/ 489098 w 1541721"/>
              <a:gd name="connsiteY9" fmla="*/ 31898 h 361507"/>
              <a:gd name="connsiteX10" fmla="*/ 552893 w 1541721"/>
              <a:gd name="connsiteY10" fmla="*/ 10633 h 361507"/>
              <a:gd name="connsiteX11" fmla="*/ 584791 w 1541721"/>
              <a:gd name="connsiteY11" fmla="*/ 0 h 361507"/>
              <a:gd name="connsiteX12" fmla="*/ 616688 w 1541721"/>
              <a:gd name="connsiteY12" fmla="*/ 21265 h 361507"/>
              <a:gd name="connsiteX13" fmla="*/ 637953 w 1541721"/>
              <a:gd name="connsiteY13" fmla="*/ 42531 h 361507"/>
              <a:gd name="connsiteX14" fmla="*/ 701749 w 1541721"/>
              <a:gd name="connsiteY14" fmla="*/ 85061 h 361507"/>
              <a:gd name="connsiteX15" fmla="*/ 733646 w 1541721"/>
              <a:gd name="connsiteY15" fmla="*/ 106326 h 361507"/>
              <a:gd name="connsiteX16" fmla="*/ 829340 w 1541721"/>
              <a:gd name="connsiteY16" fmla="*/ 138224 h 361507"/>
              <a:gd name="connsiteX17" fmla="*/ 861237 w 1541721"/>
              <a:gd name="connsiteY17" fmla="*/ 148856 h 361507"/>
              <a:gd name="connsiteX18" fmla="*/ 925033 w 1541721"/>
              <a:gd name="connsiteY18" fmla="*/ 191386 h 361507"/>
              <a:gd name="connsiteX19" fmla="*/ 1265274 w 1541721"/>
              <a:gd name="connsiteY19" fmla="*/ 223284 h 361507"/>
              <a:gd name="connsiteX20" fmla="*/ 1329070 w 1541721"/>
              <a:gd name="connsiteY20" fmla="*/ 265814 h 361507"/>
              <a:gd name="connsiteX21" fmla="*/ 1392865 w 1541721"/>
              <a:gd name="connsiteY21" fmla="*/ 287079 h 361507"/>
              <a:gd name="connsiteX22" fmla="*/ 1424763 w 1541721"/>
              <a:gd name="connsiteY22" fmla="*/ 297712 h 361507"/>
              <a:gd name="connsiteX23" fmla="*/ 1488558 w 1541721"/>
              <a:gd name="connsiteY23" fmla="*/ 329610 h 361507"/>
              <a:gd name="connsiteX24" fmla="*/ 1520456 w 1541721"/>
              <a:gd name="connsiteY24" fmla="*/ 350875 h 361507"/>
              <a:gd name="connsiteX25" fmla="*/ 1541721 w 1541721"/>
              <a:gd name="connsiteY25" fmla="*/ 361507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41721" h="361507">
                <a:moveTo>
                  <a:pt x="0" y="191386"/>
                </a:moveTo>
                <a:cubicBezTo>
                  <a:pt x="29328" y="187720"/>
                  <a:pt x="84175" y="186512"/>
                  <a:pt x="116958" y="170121"/>
                </a:cubicBezTo>
                <a:cubicBezTo>
                  <a:pt x="128388" y="164406"/>
                  <a:pt x="137179" y="154046"/>
                  <a:pt x="148856" y="148856"/>
                </a:cubicBezTo>
                <a:cubicBezTo>
                  <a:pt x="169339" y="139752"/>
                  <a:pt x="191386" y="134679"/>
                  <a:pt x="212651" y="127591"/>
                </a:cubicBezTo>
                <a:cubicBezTo>
                  <a:pt x="223284" y="124047"/>
                  <a:pt x="233676" y="119676"/>
                  <a:pt x="244549" y="116958"/>
                </a:cubicBezTo>
                <a:cubicBezTo>
                  <a:pt x="258726" y="113414"/>
                  <a:pt x="273082" y="110525"/>
                  <a:pt x="287079" y="106326"/>
                </a:cubicBezTo>
                <a:cubicBezTo>
                  <a:pt x="308549" y="99885"/>
                  <a:pt x="350874" y="85061"/>
                  <a:pt x="350874" y="85061"/>
                </a:cubicBezTo>
                <a:cubicBezTo>
                  <a:pt x="357963" y="77973"/>
                  <a:pt x="363544" y="68954"/>
                  <a:pt x="372140" y="63796"/>
                </a:cubicBezTo>
                <a:cubicBezTo>
                  <a:pt x="381750" y="58030"/>
                  <a:pt x="393224" y="56112"/>
                  <a:pt x="404037" y="53163"/>
                </a:cubicBezTo>
                <a:cubicBezTo>
                  <a:pt x="432233" y="45473"/>
                  <a:pt x="461372" y="41140"/>
                  <a:pt x="489098" y="31898"/>
                </a:cubicBezTo>
                <a:lnTo>
                  <a:pt x="552893" y="10633"/>
                </a:lnTo>
                <a:lnTo>
                  <a:pt x="584791" y="0"/>
                </a:lnTo>
                <a:cubicBezTo>
                  <a:pt x="595423" y="7088"/>
                  <a:pt x="606710" y="13282"/>
                  <a:pt x="616688" y="21265"/>
                </a:cubicBezTo>
                <a:cubicBezTo>
                  <a:pt x="624516" y="27527"/>
                  <a:pt x="629933" y="36516"/>
                  <a:pt x="637953" y="42531"/>
                </a:cubicBezTo>
                <a:cubicBezTo>
                  <a:pt x="658399" y="57866"/>
                  <a:pt x="680484" y="70884"/>
                  <a:pt x="701749" y="85061"/>
                </a:cubicBezTo>
                <a:cubicBezTo>
                  <a:pt x="712381" y="92149"/>
                  <a:pt x="721523" y="102285"/>
                  <a:pt x="733646" y="106326"/>
                </a:cubicBezTo>
                <a:lnTo>
                  <a:pt x="829340" y="138224"/>
                </a:lnTo>
                <a:lnTo>
                  <a:pt x="861237" y="148856"/>
                </a:lnTo>
                <a:lnTo>
                  <a:pt x="925033" y="191386"/>
                </a:lnTo>
                <a:cubicBezTo>
                  <a:pt x="1042502" y="269698"/>
                  <a:pt x="944138" y="212210"/>
                  <a:pt x="1265274" y="223284"/>
                </a:cubicBezTo>
                <a:cubicBezTo>
                  <a:pt x="1370805" y="258462"/>
                  <a:pt x="1209598" y="199441"/>
                  <a:pt x="1329070" y="265814"/>
                </a:cubicBezTo>
                <a:cubicBezTo>
                  <a:pt x="1348665" y="276700"/>
                  <a:pt x="1371600" y="279991"/>
                  <a:pt x="1392865" y="287079"/>
                </a:cubicBezTo>
                <a:cubicBezTo>
                  <a:pt x="1403498" y="290623"/>
                  <a:pt x="1415438" y="291495"/>
                  <a:pt x="1424763" y="297712"/>
                </a:cubicBezTo>
                <a:cubicBezTo>
                  <a:pt x="1516169" y="358650"/>
                  <a:pt x="1400522" y="285592"/>
                  <a:pt x="1488558" y="329610"/>
                </a:cubicBezTo>
                <a:cubicBezTo>
                  <a:pt x="1499988" y="335325"/>
                  <a:pt x="1509498" y="344300"/>
                  <a:pt x="1520456" y="350875"/>
                </a:cubicBezTo>
                <a:cubicBezTo>
                  <a:pt x="1527252" y="354952"/>
                  <a:pt x="1534633" y="357963"/>
                  <a:pt x="1541721" y="361507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CBD6B9B-04BF-924A-9458-9A729B335D3C}"/>
              </a:ext>
            </a:extLst>
          </p:cNvPr>
          <p:cNvSpPr/>
          <p:nvPr/>
        </p:nvSpPr>
        <p:spPr>
          <a:xfrm>
            <a:off x="3476851" y="1881972"/>
            <a:ext cx="191386" cy="191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9E8CB6-3320-6447-9EB7-4866CBB93BEE}"/>
              </a:ext>
            </a:extLst>
          </p:cNvPr>
          <p:cNvSpPr/>
          <p:nvPr/>
        </p:nvSpPr>
        <p:spPr>
          <a:xfrm>
            <a:off x="3491025" y="3831278"/>
            <a:ext cx="191386" cy="1913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4B8FD9-6F02-514E-A878-F7285048EECE}"/>
              </a:ext>
            </a:extLst>
          </p:cNvPr>
          <p:cNvCxnSpPr>
            <a:stCxn id="59" idx="0"/>
            <a:endCxn id="57" idx="4"/>
          </p:cNvCxnSpPr>
          <p:nvPr/>
        </p:nvCxnSpPr>
        <p:spPr>
          <a:xfrm flipH="1" flipV="1">
            <a:off x="3572544" y="2073358"/>
            <a:ext cx="14174" cy="175792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075ACED-241D-5140-AC19-D8854EF9F606}"/>
              </a:ext>
            </a:extLst>
          </p:cNvPr>
          <p:cNvSpPr/>
          <p:nvPr/>
        </p:nvSpPr>
        <p:spPr>
          <a:xfrm>
            <a:off x="3306732" y="3657608"/>
            <a:ext cx="552893" cy="55289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DF99B5-C85D-1C46-AB28-0A7ABB36F4F8}"/>
              </a:ext>
            </a:extLst>
          </p:cNvPr>
          <p:cNvSpPr/>
          <p:nvPr/>
        </p:nvSpPr>
        <p:spPr>
          <a:xfrm>
            <a:off x="2959400" y="3313825"/>
            <a:ext cx="1251097" cy="1251097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1630</TotalTime>
  <Words>20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93</cp:revision>
  <cp:lastPrinted>2020-01-30T21:17:46Z</cp:lastPrinted>
  <dcterms:created xsi:type="dcterms:W3CDTF">2019-12-06T02:24:42Z</dcterms:created>
  <dcterms:modified xsi:type="dcterms:W3CDTF">2020-07-24T13:21:44Z</dcterms:modified>
</cp:coreProperties>
</file>