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arthquakes.bgs.ac.uk/education/eq_guide/eq_booklet_how_we_measure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604977" y="339607"/>
            <a:ext cx="3947515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Seismogram Record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AFB6CB-F084-1443-8BB2-5B83957AB03A}"/>
              </a:ext>
            </a:extLst>
          </p:cNvPr>
          <p:cNvCxnSpPr>
            <a:cxnSpLocks/>
          </p:cNvCxnSpPr>
          <p:nvPr/>
        </p:nvCxnSpPr>
        <p:spPr>
          <a:xfrm>
            <a:off x="1832345" y="2488019"/>
            <a:ext cx="0" cy="779730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>
            <a:extLst>
              <a:ext uri="{FF2B5EF4-FFF2-40B4-BE49-F238E27FC236}">
                <a16:creationId xmlns:a16="http://schemas.microsoft.com/office/drawing/2014/main" id="{E9DFCDB9-DEBB-5143-9C70-16CDC57D016B}"/>
              </a:ext>
            </a:extLst>
          </p:cNvPr>
          <p:cNvSpPr/>
          <p:nvPr/>
        </p:nvSpPr>
        <p:spPr>
          <a:xfrm>
            <a:off x="1148316" y="1733002"/>
            <a:ext cx="7113182" cy="3352388"/>
          </a:xfrm>
          <a:custGeom>
            <a:avLst/>
            <a:gdLst>
              <a:gd name="connsiteX0" fmla="*/ 0 w 7113182"/>
              <a:gd name="connsiteY0" fmla="*/ 1680051 h 3352388"/>
              <a:gd name="connsiteX1" fmla="*/ 627321 w 7113182"/>
              <a:gd name="connsiteY1" fmla="*/ 1690684 h 3352388"/>
              <a:gd name="connsiteX2" fmla="*/ 659219 w 7113182"/>
              <a:gd name="connsiteY2" fmla="*/ 1743847 h 3352388"/>
              <a:gd name="connsiteX3" fmla="*/ 680484 w 7113182"/>
              <a:gd name="connsiteY3" fmla="*/ 1616256 h 3352388"/>
              <a:gd name="connsiteX4" fmla="*/ 723014 w 7113182"/>
              <a:gd name="connsiteY4" fmla="*/ 1775744 h 3352388"/>
              <a:gd name="connsiteX5" fmla="*/ 765544 w 7113182"/>
              <a:gd name="connsiteY5" fmla="*/ 1701316 h 3352388"/>
              <a:gd name="connsiteX6" fmla="*/ 786810 w 7113182"/>
              <a:gd name="connsiteY6" fmla="*/ 1733214 h 3352388"/>
              <a:gd name="connsiteX7" fmla="*/ 818707 w 7113182"/>
              <a:gd name="connsiteY7" fmla="*/ 1669419 h 3352388"/>
              <a:gd name="connsiteX8" fmla="*/ 850605 w 7113182"/>
              <a:gd name="connsiteY8" fmla="*/ 1701316 h 3352388"/>
              <a:gd name="connsiteX9" fmla="*/ 903768 w 7113182"/>
              <a:gd name="connsiteY9" fmla="*/ 1658786 h 3352388"/>
              <a:gd name="connsiteX10" fmla="*/ 946298 w 7113182"/>
              <a:gd name="connsiteY10" fmla="*/ 1743847 h 3352388"/>
              <a:gd name="connsiteX11" fmla="*/ 1020726 w 7113182"/>
              <a:gd name="connsiteY11" fmla="*/ 1669419 h 3352388"/>
              <a:gd name="connsiteX12" fmla="*/ 1127051 w 7113182"/>
              <a:gd name="connsiteY12" fmla="*/ 1722582 h 3352388"/>
              <a:gd name="connsiteX13" fmla="*/ 1201479 w 7113182"/>
              <a:gd name="connsiteY13" fmla="*/ 1680051 h 3352388"/>
              <a:gd name="connsiteX14" fmla="*/ 1275907 w 7113182"/>
              <a:gd name="connsiteY14" fmla="*/ 1722582 h 3352388"/>
              <a:gd name="connsiteX15" fmla="*/ 1275907 w 7113182"/>
              <a:gd name="connsiteY15" fmla="*/ 1658786 h 3352388"/>
              <a:gd name="connsiteX16" fmla="*/ 1297172 w 7113182"/>
              <a:gd name="connsiteY16" fmla="*/ 1743847 h 3352388"/>
              <a:gd name="connsiteX17" fmla="*/ 1350335 w 7113182"/>
              <a:gd name="connsiteY17" fmla="*/ 1711949 h 3352388"/>
              <a:gd name="connsiteX18" fmla="*/ 1392865 w 7113182"/>
              <a:gd name="connsiteY18" fmla="*/ 1743847 h 3352388"/>
              <a:gd name="connsiteX19" fmla="*/ 1446028 w 7113182"/>
              <a:gd name="connsiteY19" fmla="*/ 1669419 h 3352388"/>
              <a:gd name="connsiteX20" fmla="*/ 1467293 w 7113182"/>
              <a:gd name="connsiteY20" fmla="*/ 1754479 h 3352388"/>
              <a:gd name="connsiteX21" fmla="*/ 1499191 w 7113182"/>
              <a:gd name="connsiteY21" fmla="*/ 1690684 h 3352388"/>
              <a:gd name="connsiteX22" fmla="*/ 1531089 w 7113182"/>
              <a:gd name="connsiteY22" fmla="*/ 1711949 h 3352388"/>
              <a:gd name="connsiteX23" fmla="*/ 1637414 w 7113182"/>
              <a:gd name="connsiteY23" fmla="*/ 1658786 h 3352388"/>
              <a:gd name="connsiteX24" fmla="*/ 1658679 w 7113182"/>
              <a:gd name="connsiteY24" fmla="*/ 1733214 h 3352388"/>
              <a:gd name="connsiteX25" fmla="*/ 1679944 w 7113182"/>
              <a:gd name="connsiteY25" fmla="*/ 1680051 h 3352388"/>
              <a:gd name="connsiteX26" fmla="*/ 1701210 w 7113182"/>
              <a:gd name="connsiteY26" fmla="*/ 1743847 h 3352388"/>
              <a:gd name="connsiteX27" fmla="*/ 1733107 w 7113182"/>
              <a:gd name="connsiteY27" fmla="*/ 1669419 h 3352388"/>
              <a:gd name="connsiteX28" fmla="*/ 1807535 w 7113182"/>
              <a:gd name="connsiteY28" fmla="*/ 1743847 h 3352388"/>
              <a:gd name="connsiteX29" fmla="*/ 1913861 w 7113182"/>
              <a:gd name="connsiteY29" fmla="*/ 1669419 h 3352388"/>
              <a:gd name="connsiteX30" fmla="*/ 1945758 w 7113182"/>
              <a:gd name="connsiteY30" fmla="*/ 1711949 h 3352388"/>
              <a:gd name="connsiteX31" fmla="*/ 1967024 w 7113182"/>
              <a:gd name="connsiteY31" fmla="*/ 1669419 h 3352388"/>
              <a:gd name="connsiteX32" fmla="*/ 1998921 w 7113182"/>
              <a:gd name="connsiteY32" fmla="*/ 1743847 h 3352388"/>
              <a:gd name="connsiteX33" fmla="*/ 2030819 w 7113182"/>
              <a:gd name="connsiteY33" fmla="*/ 1658786 h 3352388"/>
              <a:gd name="connsiteX34" fmla="*/ 2041451 w 7113182"/>
              <a:gd name="connsiteY34" fmla="*/ 1690684 h 3352388"/>
              <a:gd name="connsiteX35" fmla="*/ 2094614 w 7113182"/>
              <a:gd name="connsiteY35" fmla="*/ 1669419 h 3352388"/>
              <a:gd name="connsiteX36" fmla="*/ 2105247 w 7113182"/>
              <a:gd name="connsiteY36" fmla="*/ 1701316 h 3352388"/>
              <a:gd name="connsiteX37" fmla="*/ 2147777 w 7113182"/>
              <a:gd name="connsiteY37" fmla="*/ 1690684 h 3352388"/>
              <a:gd name="connsiteX38" fmla="*/ 2169042 w 7113182"/>
              <a:gd name="connsiteY38" fmla="*/ 1711949 h 3352388"/>
              <a:gd name="connsiteX39" fmla="*/ 2211572 w 7113182"/>
              <a:gd name="connsiteY39" fmla="*/ 1648154 h 3352388"/>
              <a:gd name="connsiteX40" fmla="*/ 2243470 w 7113182"/>
              <a:gd name="connsiteY40" fmla="*/ 1722582 h 3352388"/>
              <a:gd name="connsiteX41" fmla="*/ 2275368 w 7113182"/>
              <a:gd name="connsiteY41" fmla="*/ 1658786 h 3352388"/>
              <a:gd name="connsiteX42" fmla="*/ 2339163 w 7113182"/>
              <a:gd name="connsiteY42" fmla="*/ 1722582 h 3352388"/>
              <a:gd name="connsiteX43" fmla="*/ 2371061 w 7113182"/>
              <a:gd name="connsiteY43" fmla="*/ 1669419 h 3352388"/>
              <a:gd name="connsiteX44" fmla="*/ 2413591 w 7113182"/>
              <a:gd name="connsiteY44" fmla="*/ 1743847 h 3352388"/>
              <a:gd name="connsiteX45" fmla="*/ 2477386 w 7113182"/>
              <a:gd name="connsiteY45" fmla="*/ 1648154 h 3352388"/>
              <a:gd name="connsiteX46" fmla="*/ 2530549 w 7113182"/>
              <a:gd name="connsiteY46" fmla="*/ 1711949 h 3352388"/>
              <a:gd name="connsiteX47" fmla="*/ 2562447 w 7113182"/>
              <a:gd name="connsiteY47" fmla="*/ 1690684 h 3352388"/>
              <a:gd name="connsiteX48" fmla="*/ 2615610 w 7113182"/>
              <a:gd name="connsiteY48" fmla="*/ 1765112 h 3352388"/>
              <a:gd name="connsiteX49" fmla="*/ 2658140 w 7113182"/>
              <a:gd name="connsiteY49" fmla="*/ 1488665 h 3352388"/>
              <a:gd name="connsiteX50" fmla="*/ 2679405 w 7113182"/>
              <a:gd name="connsiteY50" fmla="*/ 1913968 h 3352388"/>
              <a:gd name="connsiteX51" fmla="*/ 2732568 w 7113182"/>
              <a:gd name="connsiteY51" fmla="*/ 1658786 h 3352388"/>
              <a:gd name="connsiteX52" fmla="*/ 2785731 w 7113182"/>
              <a:gd name="connsiteY52" fmla="*/ 1552461 h 3352388"/>
              <a:gd name="connsiteX53" fmla="*/ 2828261 w 7113182"/>
              <a:gd name="connsiteY53" fmla="*/ 1765112 h 3352388"/>
              <a:gd name="connsiteX54" fmla="*/ 2870791 w 7113182"/>
              <a:gd name="connsiteY54" fmla="*/ 1690684 h 3352388"/>
              <a:gd name="connsiteX55" fmla="*/ 2881424 w 7113182"/>
              <a:gd name="connsiteY55" fmla="*/ 1648154 h 3352388"/>
              <a:gd name="connsiteX56" fmla="*/ 2923954 w 7113182"/>
              <a:gd name="connsiteY56" fmla="*/ 1754479 h 3352388"/>
              <a:gd name="connsiteX57" fmla="*/ 2945219 w 7113182"/>
              <a:gd name="connsiteY57" fmla="*/ 1701316 h 3352388"/>
              <a:gd name="connsiteX58" fmla="*/ 2977117 w 7113182"/>
              <a:gd name="connsiteY58" fmla="*/ 1754479 h 3352388"/>
              <a:gd name="connsiteX59" fmla="*/ 3019647 w 7113182"/>
              <a:gd name="connsiteY59" fmla="*/ 1680051 h 3352388"/>
              <a:gd name="connsiteX60" fmla="*/ 3040912 w 7113182"/>
              <a:gd name="connsiteY60" fmla="*/ 1828907 h 3352388"/>
              <a:gd name="connsiteX61" fmla="*/ 3125972 w 7113182"/>
              <a:gd name="connsiteY61" fmla="*/ 1594991 h 3352388"/>
              <a:gd name="connsiteX62" fmla="*/ 3157870 w 7113182"/>
              <a:gd name="connsiteY62" fmla="*/ 1669419 h 3352388"/>
              <a:gd name="connsiteX63" fmla="*/ 3200400 w 7113182"/>
              <a:gd name="connsiteY63" fmla="*/ 1669419 h 3352388"/>
              <a:gd name="connsiteX64" fmla="*/ 3221665 w 7113182"/>
              <a:gd name="connsiteY64" fmla="*/ 1637521 h 3352388"/>
              <a:gd name="connsiteX65" fmla="*/ 3253563 w 7113182"/>
              <a:gd name="connsiteY65" fmla="*/ 1701316 h 3352388"/>
              <a:gd name="connsiteX66" fmla="*/ 3264196 w 7113182"/>
              <a:gd name="connsiteY66" fmla="*/ 1669419 h 3352388"/>
              <a:gd name="connsiteX67" fmla="*/ 3264196 w 7113182"/>
              <a:gd name="connsiteY67" fmla="*/ 1711949 h 3352388"/>
              <a:gd name="connsiteX68" fmla="*/ 3306726 w 7113182"/>
              <a:gd name="connsiteY68" fmla="*/ 1658786 h 3352388"/>
              <a:gd name="connsiteX69" fmla="*/ 3359889 w 7113182"/>
              <a:gd name="connsiteY69" fmla="*/ 1605623 h 3352388"/>
              <a:gd name="connsiteX70" fmla="*/ 3391786 w 7113182"/>
              <a:gd name="connsiteY70" fmla="*/ 1573726 h 3352388"/>
              <a:gd name="connsiteX71" fmla="*/ 3423684 w 7113182"/>
              <a:gd name="connsiteY71" fmla="*/ 1818275 h 3352388"/>
              <a:gd name="connsiteX72" fmla="*/ 3508744 w 7113182"/>
              <a:gd name="connsiteY72" fmla="*/ 1509930 h 3352388"/>
              <a:gd name="connsiteX73" fmla="*/ 3530010 w 7113182"/>
              <a:gd name="connsiteY73" fmla="*/ 1999028 h 3352388"/>
              <a:gd name="connsiteX74" fmla="*/ 3593805 w 7113182"/>
              <a:gd name="connsiteY74" fmla="*/ 1563093 h 3352388"/>
              <a:gd name="connsiteX75" fmla="*/ 3636335 w 7113182"/>
              <a:gd name="connsiteY75" fmla="*/ 1754479 h 3352388"/>
              <a:gd name="connsiteX76" fmla="*/ 3689498 w 7113182"/>
              <a:gd name="connsiteY76" fmla="*/ 1541828 h 3352388"/>
              <a:gd name="connsiteX77" fmla="*/ 3753293 w 7113182"/>
              <a:gd name="connsiteY77" fmla="*/ 1903335 h 3352388"/>
              <a:gd name="connsiteX78" fmla="*/ 3774558 w 7113182"/>
              <a:gd name="connsiteY78" fmla="*/ 1797009 h 3352388"/>
              <a:gd name="connsiteX79" fmla="*/ 3806456 w 7113182"/>
              <a:gd name="connsiteY79" fmla="*/ 1648154 h 3352388"/>
              <a:gd name="connsiteX80" fmla="*/ 3817089 w 7113182"/>
              <a:gd name="connsiteY80" fmla="*/ 1584358 h 3352388"/>
              <a:gd name="connsiteX81" fmla="*/ 3870251 w 7113182"/>
              <a:gd name="connsiteY81" fmla="*/ 1765112 h 3352388"/>
              <a:gd name="connsiteX82" fmla="*/ 3902149 w 7113182"/>
              <a:gd name="connsiteY82" fmla="*/ 1648154 h 3352388"/>
              <a:gd name="connsiteX83" fmla="*/ 3934047 w 7113182"/>
              <a:gd name="connsiteY83" fmla="*/ 1584358 h 3352388"/>
              <a:gd name="connsiteX84" fmla="*/ 3976577 w 7113182"/>
              <a:gd name="connsiteY84" fmla="*/ 1722582 h 3352388"/>
              <a:gd name="connsiteX85" fmla="*/ 4029740 w 7113182"/>
              <a:gd name="connsiteY85" fmla="*/ 1594991 h 3352388"/>
              <a:gd name="connsiteX86" fmla="*/ 4082903 w 7113182"/>
              <a:gd name="connsiteY86" fmla="*/ 1754479 h 3352388"/>
              <a:gd name="connsiteX87" fmla="*/ 4082903 w 7113182"/>
              <a:gd name="connsiteY87" fmla="*/ 1754479 h 3352388"/>
              <a:gd name="connsiteX88" fmla="*/ 4136065 w 7113182"/>
              <a:gd name="connsiteY88" fmla="*/ 1775744 h 3352388"/>
              <a:gd name="connsiteX89" fmla="*/ 4146698 w 7113182"/>
              <a:gd name="connsiteY89" fmla="*/ 1818275 h 3352388"/>
              <a:gd name="connsiteX90" fmla="*/ 4253024 w 7113182"/>
              <a:gd name="connsiteY90" fmla="*/ 1626889 h 3352388"/>
              <a:gd name="connsiteX91" fmla="*/ 4306186 w 7113182"/>
              <a:gd name="connsiteY91" fmla="*/ 1509930 h 3352388"/>
              <a:gd name="connsiteX92" fmla="*/ 4369982 w 7113182"/>
              <a:gd name="connsiteY92" fmla="*/ 1765112 h 3352388"/>
              <a:gd name="connsiteX93" fmla="*/ 4412512 w 7113182"/>
              <a:gd name="connsiteY93" fmla="*/ 1690684 h 3352388"/>
              <a:gd name="connsiteX94" fmla="*/ 4423144 w 7113182"/>
              <a:gd name="connsiteY94" fmla="*/ 1743847 h 3352388"/>
              <a:gd name="connsiteX95" fmla="*/ 4508205 w 7113182"/>
              <a:gd name="connsiteY95" fmla="*/ 1594991 h 3352388"/>
              <a:gd name="connsiteX96" fmla="*/ 4540103 w 7113182"/>
              <a:gd name="connsiteY96" fmla="*/ 1563093 h 3352388"/>
              <a:gd name="connsiteX97" fmla="*/ 4603898 w 7113182"/>
              <a:gd name="connsiteY97" fmla="*/ 2105354 h 3352388"/>
              <a:gd name="connsiteX98" fmla="*/ 4731489 w 7113182"/>
              <a:gd name="connsiteY98" fmla="*/ 1116526 h 3352388"/>
              <a:gd name="connsiteX99" fmla="*/ 4784651 w 7113182"/>
              <a:gd name="connsiteY99" fmla="*/ 2690144 h 3352388"/>
              <a:gd name="connsiteX100" fmla="*/ 4880344 w 7113182"/>
              <a:gd name="connsiteY100" fmla="*/ 297819 h 3352388"/>
              <a:gd name="connsiteX101" fmla="*/ 4965405 w 7113182"/>
              <a:gd name="connsiteY101" fmla="*/ 3328098 h 3352388"/>
              <a:gd name="connsiteX102" fmla="*/ 5050465 w 7113182"/>
              <a:gd name="connsiteY102" fmla="*/ 202126 h 3352388"/>
              <a:gd name="connsiteX103" fmla="*/ 5114261 w 7113182"/>
              <a:gd name="connsiteY103" fmla="*/ 1807642 h 3352388"/>
              <a:gd name="connsiteX104" fmla="*/ 5156791 w 7113182"/>
              <a:gd name="connsiteY104" fmla="*/ 1669419 h 3352388"/>
              <a:gd name="connsiteX105" fmla="*/ 5178056 w 7113182"/>
              <a:gd name="connsiteY105" fmla="*/ 1456768 h 3352388"/>
              <a:gd name="connsiteX106" fmla="*/ 5263117 w 7113182"/>
              <a:gd name="connsiteY106" fmla="*/ 2286107 h 3352388"/>
              <a:gd name="connsiteX107" fmla="*/ 5295014 w 7113182"/>
              <a:gd name="connsiteY107" fmla="*/ 1935233 h 3352388"/>
              <a:gd name="connsiteX108" fmla="*/ 5337544 w 7113182"/>
              <a:gd name="connsiteY108" fmla="*/ 1711949 h 3352388"/>
              <a:gd name="connsiteX109" fmla="*/ 5337544 w 7113182"/>
              <a:gd name="connsiteY109" fmla="*/ 1626889 h 3352388"/>
              <a:gd name="connsiteX110" fmla="*/ 5369442 w 7113182"/>
              <a:gd name="connsiteY110" fmla="*/ 1786377 h 3352388"/>
              <a:gd name="connsiteX111" fmla="*/ 5401340 w 7113182"/>
              <a:gd name="connsiteY111" fmla="*/ 1339809 h 3352388"/>
              <a:gd name="connsiteX112" fmla="*/ 5433237 w 7113182"/>
              <a:gd name="connsiteY112" fmla="*/ 1754479 h 3352388"/>
              <a:gd name="connsiteX113" fmla="*/ 5465135 w 7113182"/>
              <a:gd name="connsiteY113" fmla="*/ 1105893 h 3352388"/>
              <a:gd name="connsiteX114" fmla="*/ 5560828 w 7113182"/>
              <a:gd name="connsiteY114" fmla="*/ 1892702 h 3352388"/>
              <a:gd name="connsiteX115" fmla="*/ 5582093 w 7113182"/>
              <a:gd name="connsiteY115" fmla="*/ 2041558 h 3352388"/>
              <a:gd name="connsiteX116" fmla="*/ 5582093 w 7113182"/>
              <a:gd name="connsiteY116" fmla="*/ 2222312 h 3352388"/>
              <a:gd name="connsiteX117" fmla="*/ 5645889 w 7113182"/>
              <a:gd name="connsiteY117" fmla="*/ 627428 h 3352388"/>
              <a:gd name="connsiteX118" fmla="*/ 5677786 w 7113182"/>
              <a:gd name="connsiteY118" fmla="*/ 3349363 h 3352388"/>
              <a:gd name="connsiteX119" fmla="*/ 5741582 w 7113182"/>
              <a:gd name="connsiteY119" fmla="*/ 107 h 3352388"/>
              <a:gd name="connsiteX120" fmla="*/ 5794744 w 7113182"/>
              <a:gd name="connsiteY120" fmla="*/ 3221772 h 3352388"/>
              <a:gd name="connsiteX121" fmla="*/ 5847907 w 7113182"/>
              <a:gd name="connsiteY121" fmla="*/ 606163 h 3352388"/>
              <a:gd name="connsiteX122" fmla="*/ 5890437 w 7113182"/>
              <a:gd name="connsiteY122" fmla="*/ 2403065 h 3352388"/>
              <a:gd name="connsiteX123" fmla="*/ 5922335 w 7113182"/>
              <a:gd name="connsiteY123" fmla="*/ 999568 h 3352388"/>
              <a:gd name="connsiteX124" fmla="*/ 5975498 w 7113182"/>
              <a:gd name="connsiteY124" fmla="*/ 2466861 h 3352388"/>
              <a:gd name="connsiteX125" fmla="*/ 6018028 w 7113182"/>
              <a:gd name="connsiteY125" fmla="*/ 1244116 h 3352388"/>
              <a:gd name="connsiteX126" fmla="*/ 6049926 w 7113182"/>
              <a:gd name="connsiteY126" fmla="*/ 2020293 h 3352388"/>
              <a:gd name="connsiteX127" fmla="*/ 6092456 w 7113182"/>
              <a:gd name="connsiteY127" fmla="*/ 1754479 h 3352388"/>
              <a:gd name="connsiteX128" fmla="*/ 6134986 w 7113182"/>
              <a:gd name="connsiteY128" fmla="*/ 1680051 h 3352388"/>
              <a:gd name="connsiteX129" fmla="*/ 6134986 w 7113182"/>
              <a:gd name="connsiteY129" fmla="*/ 1254749 h 3352388"/>
              <a:gd name="connsiteX130" fmla="*/ 6145619 w 7113182"/>
              <a:gd name="connsiteY130" fmla="*/ 1956498 h 3352388"/>
              <a:gd name="connsiteX131" fmla="*/ 6188149 w 7113182"/>
              <a:gd name="connsiteY131" fmla="*/ 1361075 h 3352388"/>
              <a:gd name="connsiteX132" fmla="*/ 6220047 w 7113182"/>
              <a:gd name="connsiteY132" fmla="*/ 2296740 h 3352388"/>
              <a:gd name="connsiteX133" fmla="*/ 6273210 w 7113182"/>
              <a:gd name="connsiteY133" fmla="*/ 648693 h 3352388"/>
              <a:gd name="connsiteX134" fmla="*/ 6283842 w 7113182"/>
              <a:gd name="connsiteY134" fmla="*/ 3179242 h 3352388"/>
              <a:gd name="connsiteX135" fmla="*/ 6347637 w 7113182"/>
              <a:gd name="connsiteY135" fmla="*/ 340349 h 3352388"/>
              <a:gd name="connsiteX136" fmla="*/ 6390168 w 7113182"/>
              <a:gd name="connsiteY136" fmla="*/ 2381800 h 3352388"/>
              <a:gd name="connsiteX137" fmla="*/ 6432698 w 7113182"/>
              <a:gd name="connsiteY137" fmla="*/ 1382340 h 3352388"/>
              <a:gd name="connsiteX138" fmla="*/ 6464596 w 7113182"/>
              <a:gd name="connsiteY138" fmla="*/ 1584358 h 3352388"/>
              <a:gd name="connsiteX139" fmla="*/ 6507126 w 7113182"/>
              <a:gd name="connsiteY139" fmla="*/ 1818275 h 3352388"/>
              <a:gd name="connsiteX140" fmla="*/ 6507126 w 7113182"/>
              <a:gd name="connsiteY140" fmla="*/ 1584358 h 3352388"/>
              <a:gd name="connsiteX141" fmla="*/ 6549656 w 7113182"/>
              <a:gd name="connsiteY141" fmla="*/ 2041558 h 3352388"/>
              <a:gd name="connsiteX142" fmla="*/ 6592186 w 7113182"/>
              <a:gd name="connsiteY142" fmla="*/ 1339809 h 3352388"/>
              <a:gd name="connsiteX143" fmla="*/ 6655982 w 7113182"/>
              <a:gd name="connsiteY143" fmla="*/ 1977763 h 3352388"/>
              <a:gd name="connsiteX144" fmla="*/ 6666614 w 7113182"/>
              <a:gd name="connsiteY144" fmla="*/ 1552461 h 3352388"/>
              <a:gd name="connsiteX145" fmla="*/ 6719777 w 7113182"/>
              <a:gd name="connsiteY145" fmla="*/ 1807642 h 3352388"/>
              <a:gd name="connsiteX146" fmla="*/ 6719777 w 7113182"/>
              <a:gd name="connsiteY146" fmla="*/ 1318544 h 3352388"/>
              <a:gd name="connsiteX147" fmla="*/ 6762307 w 7113182"/>
              <a:gd name="connsiteY147" fmla="*/ 2190414 h 3352388"/>
              <a:gd name="connsiteX148" fmla="*/ 6794205 w 7113182"/>
              <a:gd name="connsiteY148" fmla="*/ 1159056 h 3352388"/>
              <a:gd name="connsiteX149" fmla="*/ 6826103 w 7113182"/>
              <a:gd name="connsiteY149" fmla="*/ 1680051 h 3352388"/>
              <a:gd name="connsiteX150" fmla="*/ 6826103 w 7113182"/>
              <a:gd name="connsiteY150" fmla="*/ 1531196 h 3352388"/>
              <a:gd name="connsiteX151" fmla="*/ 6847368 w 7113182"/>
              <a:gd name="connsiteY151" fmla="*/ 2179782 h 3352388"/>
              <a:gd name="connsiteX152" fmla="*/ 6889898 w 7113182"/>
              <a:gd name="connsiteY152" fmla="*/ 1105893 h 3352388"/>
              <a:gd name="connsiteX153" fmla="*/ 6911163 w 7113182"/>
              <a:gd name="connsiteY153" fmla="*/ 2190414 h 3352388"/>
              <a:gd name="connsiteX154" fmla="*/ 6911163 w 7113182"/>
              <a:gd name="connsiteY154" fmla="*/ 1456768 h 3352388"/>
              <a:gd name="connsiteX155" fmla="*/ 6964326 w 7113182"/>
              <a:gd name="connsiteY155" fmla="*/ 1850172 h 3352388"/>
              <a:gd name="connsiteX156" fmla="*/ 6996224 w 7113182"/>
              <a:gd name="connsiteY156" fmla="*/ 1499298 h 3352388"/>
              <a:gd name="connsiteX157" fmla="*/ 7028121 w 7113182"/>
              <a:gd name="connsiteY157" fmla="*/ 1945865 h 3352388"/>
              <a:gd name="connsiteX158" fmla="*/ 7070651 w 7113182"/>
              <a:gd name="connsiteY158" fmla="*/ 1488665 h 3352388"/>
              <a:gd name="connsiteX159" fmla="*/ 7113182 w 7113182"/>
              <a:gd name="connsiteY159" fmla="*/ 1594991 h 33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7113182" h="3352388">
                <a:moveTo>
                  <a:pt x="0" y="1680051"/>
                </a:moveTo>
                <a:cubicBezTo>
                  <a:pt x="258725" y="1680051"/>
                  <a:pt x="517451" y="1680051"/>
                  <a:pt x="627321" y="1690684"/>
                </a:cubicBezTo>
                <a:cubicBezTo>
                  <a:pt x="737191" y="1701317"/>
                  <a:pt x="650359" y="1756252"/>
                  <a:pt x="659219" y="1743847"/>
                </a:cubicBezTo>
                <a:cubicBezTo>
                  <a:pt x="668079" y="1731442"/>
                  <a:pt x="669852" y="1610940"/>
                  <a:pt x="680484" y="1616256"/>
                </a:cubicBezTo>
                <a:cubicBezTo>
                  <a:pt x="691117" y="1621572"/>
                  <a:pt x="708837" y="1761567"/>
                  <a:pt x="723014" y="1775744"/>
                </a:cubicBezTo>
                <a:cubicBezTo>
                  <a:pt x="737191" y="1789921"/>
                  <a:pt x="765544" y="1701316"/>
                  <a:pt x="765544" y="1701316"/>
                </a:cubicBezTo>
                <a:cubicBezTo>
                  <a:pt x="776177" y="1694228"/>
                  <a:pt x="786810" y="1733214"/>
                  <a:pt x="786810" y="1733214"/>
                </a:cubicBezTo>
                <a:cubicBezTo>
                  <a:pt x="795670" y="1727898"/>
                  <a:pt x="818707" y="1669419"/>
                  <a:pt x="818707" y="1669419"/>
                </a:cubicBezTo>
                <a:cubicBezTo>
                  <a:pt x="829340" y="1664103"/>
                  <a:pt x="850605" y="1701316"/>
                  <a:pt x="850605" y="1701316"/>
                </a:cubicBezTo>
                <a:cubicBezTo>
                  <a:pt x="864782" y="1699544"/>
                  <a:pt x="887819" y="1651698"/>
                  <a:pt x="903768" y="1658786"/>
                </a:cubicBezTo>
                <a:cubicBezTo>
                  <a:pt x="919717" y="1665874"/>
                  <a:pt x="926805" y="1742075"/>
                  <a:pt x="946298" y="1743847"/>
                </a:cubicBezTo>
                <a:cubicBezTo>
                  <a:pt x="965791" y="1745619"/>
                  <a:pt x="990601" y="1672963"/>
                  <a:pt x="1020726" y="1669419"/>
                </a:cubicBezTo>
                <a:cubicBezTo>
                  <a:pt x="1050852" y="1665875"/>
                  <a:pt x="1096926" y="1720810"/>
                  <a:pt x="1127051" y="1722582"/>
                </a:cubicBezTo>
                <a:cubicBezTo>
                  <a:pt x="1157177" y="1724354"/>
                  <a:pt x="1176670" y="1680051"/>
                  <a:pt x="1201479" y="1680051"/>
                </a:cubicBezTo>
                <a:cubicBezTo>
                  <a:pt x="1226288" y="1680051"/>
                  <a:pt x="1275907" y="1722582"/>
                  <a:pt x="1275907" y="1722582"/>
                </a:cubicBezTo>
                <a:cubicBezTo>
                  <a:pt x="1288312" y="1719038"/>
                  <a:pt x="1272363" y="1655242"/>
                  <a:pt x="1275907" y="1658786"/>
                </a:cubicBezTo>
                <a:cubicBezTo>
                  <a:pt x="1279451" y="1662330"/>
                  <a:pt x="1297172" y="1743847"/>
                  <a:pt x="1297172" y="1743847"/>
                </a:cubicBezTo>
                <a:cubicBezTo>
                  <a:pt x="1309577" y="1752707"/>
                  <a:pt x="1350335" y="1711949"/>
                  <a:pt x="1350335" y="1711949"/>
                </a:cubicBezTo>
                <a:cubicBezTo>
                  <a:pt x="1366284" y="1711949"/>
                  <a:pt x="1376916" y="1750935"/>
                  <a:pt x="1392865" y="1743847"/>
                </a:cubicBezTo>
                <a:cubicBezTo>
                  <a:pt x="1408814" y="1736759"/>
                  <a:pt x="1433623" y="1667647"/>
                  <a:pt x="1446028" y="1669419"/>
                </a:cubicBezTo>
                <a:cubicBezTo>
                  <a:pt x="1458433" y="1671191"/>
                  <a:pt x="1467293" y="1754479"/>
                  <a:pt x="1467293" y="1754479"/>
                </a:cubicBezTo>
                <a:cubicBezTo>
                  <a:pt x="1476153" y="1758023"/>
                  <a:pt x="1499191" y="1690684"/>
                  <a:pt x="1499191" y="1690684"/>
                </a:cubicBezTo>
                <a:cubicBezTo>
                  <a:pt x="1509824" y="1683596"/>
                  <a:pt x="1508052" y="1717265"/>
                  <a:pt x="1531089" y="1711949"/>
                </a:cubicBezTo>
                <a:cubicBezTo>
                  <a:pt x="1554126" y="1706633"/>
                  <a:pt x="1616149" y="1655242"/>
                  <a:pt x="1637414" y="1658786"/>
                </a:cubicBezTo>
                <a:cubicBezTo>
                  <a:pt x="1658679" y="1662330"/>
                  <a:pt x="1658679" y="1733214"/>
                  <a:pt x="1658679" y="1733214"/>
                </a:cubicBezTo>
                <a:cubicBezTo>
                  <a:pt x="1665767" y="1736758"/>
                  <a:pt x="1679944" y="1680051"/>
                  <a:pt x="1679944" y="1680051"/>
                </a:cubicBezTo>
                <a:cubicBezTo>
                  <a:pt x="1687032" y="1681823"/>
                  <a:pt x="1692350" y="1745619"/>
                  <a:pt x="1701210" y="1743847"/>
                </a:cubicBezTo>
                <a:cubicBezTo>
                  <a:pt x="1710070" y="1742075"/>
                  <a:pt x="1715386" y="1669419"/>
                  <a:pt x="1733107" y="1669419"/>
                </a:cubicBezTo>
                <a:cubicBezTo>
                  <a:pt x="1750828" y="1669419"/>
                  <a:pt x="1777409" y="1743847"/>
                  <a:pt x="1807535" y="1743847"/>
                </a:cubicBezTo>
                <a:cubicBezTo>
                  <a:pt x="1837661" y="1743847"/>
                  <a:pt x="1913861" y="1669419"/>
                  <a:pt x="1913861" y="1669419"/>
                </a:cubicBezTo>
                <a:cubicBezTo>
                  <a:pt x="1936898" y="1664103"/>
                  <a:pt x="1945758" y="1711949"/>
                  <a:pt x="1945758" y="1711949"/>
                </a:cubicBezTo>
                <a:cubicBezTo>
                  <a:pt x="1954618" y="1711949"/>
                  <a:pt x="1958164" y="1664103"/>
                  <a:pt x="1967024" y="1669419"/>
                </a:cubicBezTo>
                <a:cubicBezTo>
                  <a:pt x="1975885" y="1674735"/>
                  <a:pt x="1988289" y="1745619"/>
                  <a:pt x="1998921" y="1743847"/>
                </a:cubicBezTo>
                <a:cubicBezTo>
                  <a:pt x="2009554" y="1742075"/>
                  <a:pt x="2030819" y="1658786"/>
                  <a:pt x="2030819" y="1658786"/>
                </a:cubicBezTo>
                <a:cubicBezTo>
                  <a:pt x="2037907" y="1649925"/>
                  <a:pt x="2041451" y="1690684"/>
                  <a:pt x="2041451" y="1690684"/>
                </a:cubicBezTo>
                <a:cubicBezTo>
                  <a:pt x="2052084" y="1692456"/>
                  <a:pt x="2094614" y="1669419"/>
                  <a:pt x="2094614" y="1669419"/>
                </a:cubicBezTo>
                <a:cubicBezTo>
                  <a:pt x="2105247" y="1671191"/>
                  <a:pt x="2105247" y="1701316"/>
                  <a:pt x="2105247" y="1701316"/>
                </a:cubicBezTo>
                <a:cubicBezTo>
                  <a:pt x="2114107" y="1704860"/>
                  <a:pt x="2147777" y="1690684"/>
                  <a:pt x="2147777" y="1690684"/>
                </a:cubicBezTo>
                <a:cubicBezTo>
                  <a:pt x="2158410" y="1692456"/>
                  <a:pt x="2169042" y="1711949"/>
                  <a:pt x="2169042" y="1711949"/>
                </a:cubicBezTo>
                <a:cubicBezTo>
                  <a:pt x="2179674" y="1704861"/>
                  <a:pt x="2199167" y="1646382"/>
                  <a:pt x="2211572" y="1648154"/>
                </a:cubicBezTo>
                <a:cubicBezTo>
                  <a:pt x="2223977" y="1649926"/>
                  <a:pt x="2243470" y="1722582"/>
                  <a:pt x="2243470" y="1722582"/>
                </a:cubicBezTo>
                <a:cubicBezTo>
                  <a:pt x="2254103" y="1724354"/>
                  <a:pt x="2275368" y="1658786"/>
                  <a:pt x="2275368" y="1658786"/>
                </a:cubicBezTo>
                <a:cubicBezTo>
                  <a:pt x="2291317" y="1658786"/>
                  <a:pt x="2339163" y="1722582"/>
                  <a:pt x="2339163" y="1722582"/>
                </a:cubicBezTo>
                <a:cubicBezTo>
                  <a:pt x="2355112" y="1724354"/>
                  <a:pt x="2358656" y="1665875"/>
                  <a:pt x="2371061" y="1669419"/>
                </a:cubicBezTo>
                <a:cubicBezTo>
                  <a:pt x="2383466" y="1672963"/>
                  <a:pt x="2395870" y="1747391"/>
                  <a:pt x="2413591" y="1743847"/>
                </a:cubicBezTo>
                <a:cubicBezTo>
                  <a:pt x="2431312" y="1740303"/>
                  <a:pt x="2477386" y="1648154"/>
                  <a:pt x="2477386" y="1648154"/>
                </a:cubicBezTo>
                <a:cubicBezTo>
                  <a:pt x="2496879" y="1642838"/>
                  <a:pt x="2530549" y="1711949"/>
                  <a:pt x="2530549" y="1711949"/>
                </a:cubicBezTo>
                <a:cubicBezTo>
                  <a:pt x="2544726" y="1719037"/>
                  <a:pt x="2548270" y="1681824"/>
                  <a:pt x="2562447" y="1690684"/>
                </a:cubicBezTo>
                <a:cubicBezTo>
                  <a:pt x="2576624" y="1699544"/>
                  <a:pt x="2599661" y="1798782"/>
                  <a:pt x="2615610" y="1765112"/>
                </a:cubicBezTo>
                <a:cubicBezTo>
                  <a:pt x="2631559" y="1731442"/>
                  <a:pt x="2647508" y="1463856"/>
                  <a:pt x="2658140" y="1488665"/>
                </a:cubicBezTo>
                <a:cubicBezTo>
                  <a:pt x="2668772" y="1513474"/>
                  <a:pt x="2667000" y="1885615"/>
                  <a:pt x="2679405" y="1913968"/>
                </a:cubicBezTo>
                <a:cubicBezTo>
                  <a:pt x="2691810" y="1942321"/>
                  <a:pt x="2714847" y="1719037"/>
                  <a:pt x="2732568" y="1658786"/>
                </a:cubicBezTo>
                <a:cubicBezTo>
                  <a:pt x="2750289" y="1598535"/>
                  <a:pt x="2769782" y="1534740"/>
                  <a:pt x="2785731" y="1552461"/>
                </a:cubicBezTo>
                <a:cubicBezTo>
                  <a:pt x="2801680" y="1570182"/>
                  <a:pt x="2814084" y="1742075"/>
                  <a:pt x="2828261" y="1765112"/>
                </a:cubicBezTo>
                <a:cubicBezTo>
                  <a:pt x="2842438" y="1788149"/>
                  <a:pt x="2870791" y="1690684"/>
                  <a:pt x="2870791" y="1690684"/>
                </a:cubicBezTo>
                <a:cubicBezTo>
                  <a:pt x="2879651" y="1671191"/>
                  <a:pt x="2872564" y="1637521"/>
                  <a:pt x="2881424" y="1648154"/>
                </a:cubicBezTo>
                <a:cubicBezTo>
                  <a:pt x="2890285" y="1658786"/>
                  <a:pt x="2923954" y="1754479"/>
                  <a:pt x="2923954" y="1754479"/>
                </a:cubicBezTo>
                <a:cubicBezTo>
                  <a:pt x="2934587" y="1763339"/>
                  <a:pt x="2945219" y="1701316"/>
                  <a:pt x="2945219" y="1701316"/>
                </a:cubicBezTo>
                <a:cubicBezTo>
                  <a:pt x="2954079" y="1701316"/>
                  <a:pt x="2964712" y="1758023"/>
                  <a:pt x="2977117" y="1754479"/>
                </a:cubicBezTo>
                <a:cubicBezTo>
                  <a:pt x="2989522" y="1750935"/>
                  <a:pt x="3009015" y="1667646"/>
                  <a:pt x="3019647" y="1680051"/>
                </a:cubicBezTo>
                <a:cubicBezTo>
                  <a:pt x="3030279" y="1692456"/>
                  <a:pt x="3023191" y="1843084"/>
                  <a:pt x="3040912" y="1828907"/>
                </a:cubicBezTo>
                <a:cubicBezTo>
                  <a:pt x="3058633" y="1814730"/>
                  <a:pt x="3106479" y="1621572"/>
                  <a:pt x="3125972" y="1594991"/>
                </a:cubicBezTo>
                <a:cubicBezTo>
                  <a:pt x="3145465" y="1568410"/>
                  <a:pt x="3157870" y="1669419"/>
                  <a:pt x="3157870" y="1669419"/>
                </a:cubicBezTo>
                <a:cubicBezTo>
                  <a:pt x="3170275" y="1681824"/>
                  <a:pt x="3200400" y="1669419"/>
                  <a:pt x="3200400" y="1669419"/>
                </a:cubicBezTo>
                <a:cubicBezTo>
                  <a:pt x="3211033" y="1664103"/>
                  <a:pt x="3221665" y="1637521"/>
                  <a:pt x="3221665" y="1637521"/>
                </a:cubicBezTo>
                <a:cubicBezTo>
                  <a:pt x="3230525" y="1642837"/>
                  <a:pt x="3253563" y="1701316"/>
                  <a:pt x="3253563" y="1701316"/>
                </a:cubicBezTo>
                <a:cubicBezTo>
                  <a:pt x="3260651" y="1706632"/>
                  <a:pt x="3264196" y="1669419"/>
                  <a:pt x="3264196" y="1669419"/>
                </a:cubicBezTo>
                <a:lnTo>
                  <a:pt x="3264196" y="1711949"/>
                </a:lnTo>
                <a:cubicBezTo>
                  <a:pt x="3271284" y="1710177"/>
                  <a:pt x="3306726" y="1658786"/>
                  <a:pt x="3306726" y="1658786"/>
                </a:cubicBezTo>
                <a:cubicBezTo>
                  <a:pt x="3322675" y="1641065"/>
                  <a:pt x="3359889" y="1605623"/>
                  <a:pt x="3359889" y="1605623"/>
                </a:cubicBezTo>
                <a:cubicBezTo>
                  <a:pt x="3374066" y="1591446"/>
                  <a:pt x="3381154" y="1538284"/>
                  <a:pt x="3391786" y="1573726"/>
                </a:cubicBezTo>
                <a:cubicBezTo>
                  <a:pt x="3402418" y="1609168"/>
                  <a:pt x="3404191" y="1828908"/>
                  <a:pt x="3423684" y="1818275"/>
                </a:cubicBezTo>
                <a:cubicBezTo>
                  <a:pt x="3443177" y="1807642"/>
                  <a:pt x="3491023" y="1479804"/>
                  <a:pt x="3508744" y="1509930"/>
                </a:cubicBezTo>
                <a:cubicBezTo>
                  <a:pt x="3526465" y="1540055"/>
                  <a:pt x="3515833" y="1990168"/>
                  <a:pt x="3530010" y="1999028"/>
                </a:cubicBezTo>
                <a:cubicBezTo>
                  <a:pt x="3544187" y="2007888"/>
                  <a:pt x="3576084" y="1603851"/>
                  <a:pt x="3593805" y="1563093"/>
                </a:cubicBezTo>
                <a:cubicBezTo>
                  <a:pt x="3611526" y="1522335"/>
                  <a:pt x="3620386" y="1758023"/>
                  <a:pt x="3636335" y="1754479"/>
                </a:cubicBezTo>
                <a:cubicBezTo>
                  <a:pt x="3652284" y="1750935"/>
                  <a:pt x="3670005" y="1517019"/>
                  <a:pt x="3689498" y="1541828"/>
                </a:cubicBezTo>
                <a:cubicBezTo>
                  <a:pt x="3708991" y="1566637"/>
                  <a:pt x="3739116" y="1860805"/>
                  <a:pt x="3753293" y="1903335"/>
                </a:cubicBezTo>
                <a:cubicBezTo>
                  <a:pt x="3767470" y="1945865"/>
                  <a:pt x="3765697" y="1839539"/>
                  <a:pt x="3774558" y="1797009"/>
                </a:cubicBezTo>
                <a:cubicBezTo>
                  <a:pt x="3783419" y="1754479"/>
                  <a:pt x="3806456" y="1648154"/>
                  <a:pt x="3806456" y="1648154"/>
                </a:cubicBezTo>
                <a:cubicBezTo>
                  <a:pt x="3813545" y="1612712"/>
                  <a:pt x="3806457" y="1564865"/>
                  <a:pt x="3817089" y="1584358"/>
                </a:cubicBezTo>
                <a:cubicBezTo>
                  <a:pt x="3827721" y="1603851"/>
                  <a:pt x="3856074" y="1754479"/>
                  <a:pt x="3870251" y="1765112"/>
                </a:cubicBezTo>
                <a:cubicBezTo>
                  <a:pt x="3884428" y="1775745"/>
                  <a:pt x="3891516" y="1678280"/>
                  <a:pt x="3902149" y="1648154"/>
                </a:cubicBezTo>
                <a:cubicBezTo>
                  <a:pt x="3912782" y="1618028"/>
                  <a:pt x="3921642" y="1571953"/>
                  <a:pt x="3934047" y="1584358"/>
                </a:cubicBezTo>
                <a:cubicBezTo>
                  <a:pt x="3946452" y="1596763"/>
                  <a:pt x="3960628" y="1720810"/>
                  <a:pt x="3976577" y="1722582"/>
                </a:cubicBezTo>
                <a:cubicBezTo>
                  <a:pt x="3992526" y="1724354"/>
                  <a:pt x="4012019" y="1589675"/>
                  <a:pt x="4029740" y="1594991"/>
                </a:cubicBezTo>
                <a:cubicBezTo>
                  <a:pt x="4047461" y="1600307"/>
                  <a:pt x="4082903" y="1754479"/>
                  <a:pt x="4082903" y="1754479"/>
                </a:cubicBezTo>
                <a:lnTo>
                  <a:pt x="4082903" y="1754479"/>
                </a:lnTo>
                <a:lnTo>
                  <a:pt x="4136065" y="1775744"/>
                </a:lnTo>
                <a:cubicBezTo>
                  <a:pt x="4146697" y="1786377"/>
                  <a:pt x="4127205" y="1843084"/>
                  <a:pt x="4146698" y="1818275"/>
                </a:cubicBezTo>
                <a:cubicBezTo>
                  <a:pt x="4166191" y="1793466"/>
                  <a:pt x="4226443" y="1678280"/>
                  <a:pt x="4253024" y="1626889"/>
                </a:cubicBezTo>
                <a:cubicBezTo>
                  <a:pt x="4279605" y="1575498"/>
                  <a:pt x="4286693" y="1486893"/>
                  <a:pt x="4306186" y="1509930"/>
                </a:cubicBezTo>
                <a:cubicBezTo>
                  <a:pt x="4325679" y="1532967"/>
                  <a:pt x="4352261" y="1734986"/>
                  <a:pt x="4369982" y="1765112"/>
                </a:cubicBezTo>
                <a:cubicBezTo>
                  <a:pt x="4387703" y="1795238"/>
                  <a:pt x="4412512" y="1690684"/>
                  <a:pt x="4412512" y="1690684"/>
                </a:cubicBezTo>
                <a:cubicBezTo>
                  <a:pt x="4421372" y="1687140"/>
                  <a:pt x="4407195" y="1759796"/>
                  <a:pt x="4423144" y="1743847"/>
                </a:cubicBezTo>
                <a:cubicBezTo>
                  <a:pt x="4439093" y="1727898"/>
                  <a:pt x="4508205" y="1594991"/>
                  <a:pt x="4508205" y="1594991"/>
                </a:cubicBezTo>
                <a:cubicBezTo>
                  <a:pt x="4527698" y="1564865"/>
                  <a:pt x="4524154" y="1478033"/>
                  <a:pt x="4540103" y="1563093"/>
                </a:cubicBezTo>
                <a:cubicBezTo>
                  <a:pt x="4556052" y="1648153"/>
                  <a:pt x="4572000" y="2179782"/>
                  <a:pt x="4603898" y="2105354"/>
                </a:cubicBezTo>
                <a:cubicBezTo>
                  <a:pt x="4635796" y="2030926"/>
                  <a:pt x="4701363" y="1019061"/>
                  <a:pt x="4731489" y="1116526"/>
                </a:cubicBezTo>
                <a:cubicBezTo>
                  <a:pt x="4761615" y="1213991"/>
                  <a:pt x="4759842" y="2826595"/>
                  <a:pt x="4784651" y="2690144"/>
                </a:cubicBezTo>
                <a:cubicBezTo>
                  <a:pt x="4809460" y="2553693"/>
                  <a:pt x="4850218" y="191493"/>
                  <a:pt x="4880344" y="297819"/>
                </a:cubicBezTo>
                <a:cubicBezTo>
                  <a:pt x="4910470" y="404145"/>
                  <a:pt x="4937052" y="3344047"/>
                  <a:pt x="4965405" y="3328098"/>
                </a:cubicBezTo>
                <a:cubicBezTo>
                  <a:pt x="4993758" y="3312149"/>
                  <a:pt x="5025656" y="455535"/>
                  <a:pt x="5050465" y="202126"/>
                </a:cubicBezTo>
                <a:cubicBezTo>
                  <a:pt x="5075274" y="-51283"/>
                  <a:pt x="5096540" y="1563093"/>
                  <a:pt x="5114261" y="1807642"/>
                </a:cubicBezTo>
                <a:cubicBezTo>
                  <a:pt x="5131982" y="2052191"/>
                  <a:pt x="5146159" y="1727898"/>
                  <a:pt x="5156791" y="1669419"/>
                </a:cubicBezTo>
                <a:cubicBezTo>
                  <a:pt x="5167423" y="1610940"/>
                  <a:pt x="5160335" y="1353987"/>
                  <a:pt x="5178056" y="1456768"/>
                </a:cubicBezTo>
                <a:cubicBezTo>
                  <a:pt x="5195777" y="1559549"/>
                  <a:pt x="5243624" y="2206363"/>
                  <a:pt x="5263117" y="2286107"/>
                </a:cubicBezTo>
                <a:cubicBezTo>
                  <a:pt x="5282610" y="2365851"/>
                  <a:pt x="5282610" y="2030926"/>
                  <a:pt x="5295014" y="1935233"/>
                </a:cubicBezTo>
                <a:cubicBezTo>
                  <a:pt x="5307418" y="1839540"/>
                  <a:pt x="5330456" y="1763340"/>
                  <a:pt x="5337544" y="1711949"/>
                </a:cubicBezTo>
                <a:cubicBezTo>
                  <a:pt x="5344632" y="1660558"/>
                  <a:pt x="5332228" y="1614484"/>
                  <a:pt x="5337544" y="1626889"/>
                </a:cubicBezTo>
                <a:cubicBezTo>
                  <a:pt x="5342860" y="1639294"/>
                  <a:pt x="5358809" y="1834224"/>
                  <a:pt x="5369442" y="1786377"/>
                </a:cubicBezTo>
                <a:cubicBezTo>
                  <a:pt x="5380075" y="1738530"/>
                  <a:pt x="5390708" y="1345125"/>
                  <a:pt x="5401340" y="1339809"/>
                </a:cubicBezTo>
                <a:cubicBezTo>
                  <a:pt x="5411973" y="1334493"/>
                  <a:pt x="5422605" y="1793465"/>
                  <a:pt x="5433237" y="1754479"/>
                </a:cubicBezTo>
                <a:cubicBezTo>
                  <a:pt x="5443869" y="1715493"/>
                  <a:pt x="5443870" y="1082856"/>
                  <a:pt x="5465135" y="1105893"/>
                </a:cubicBezTo>
                <a:cubicBezTo>
                  <a:pt x="5486400" y="1128930"/>
                  <a:pt x="5541335" y="1736758"/>
                  <a:pt x="5560828" y="1892702"/>
                </a:cubicBezTo>
                <a:cubicBezTo>
                  <a:pt x="5580321" y="2048646"/>
                  <a:pt x="5578549" y="1986623"/>
                  <a:pt x="5582093" y="2041558"/>
                </a:cubicBezTo>
                <a:cubicBezTo>
                  <a:pt x="5585637" y="2096493"/>
                  <a:pt x="5571460" y="2458000"/>
                  <a:pt x="5582093" y="2222312"/>
                </a:cubicBezTo>
                <a:cubicBezTo>
                  <a:pt x="5592726" y="1986624"/>
                  <a:pt x="5629940" y="439586"/>
                  <a:pt x="5645889" y="627428"/>
                </a:cubicBezTo>
                <a:cubicBezTo>
                  <a:pt x="5661838" y="815270"/>
                  <a:pt x="5661837" y="3453917"/>
                  <a:pt x="5677786" y="3349363"/>
                </a:cubicBezTo>
                <a:cubicBezTo>
                  <a:pt x="5693735" y="3244810"/>
                  <a:pt x="5722089" y="21372"/>
                  <a:pt x="5741582" y="107"/>
                </a:cubicBezTo>
                <a:cubicBezTo>
                  <a:pt x="5761075" y="-21158"/>
                  <a:pt x="5777023" y="3120763"/>
                  <a:pt x="5794744" y="3221772"/>
                </a:cubicBezTo>
                <a:cubicBezTo>
                  <a:pt x="5812465" y="3322781"/>
                  <a:pt x="5831958" y="742614"/>
                  <a:pt x="5847907" y="606163"/>
                </a:cubicBezTo>
                <a:cubicBezTo>
                  <a:pt x="5863856" y="469712"/>
                  <a:pt x="5878032" y="2337498"/>
                  <a:pt x="5890437" y="2403065"/>
                </a:cubicBezTo>
                <a:cubicBezTo>
                  <a:pt x="5902842" y="2468633"/>
                  <a:pt x="5908158" y="988935"/>
                  <a:pt x="5922335" y="999568"/>
                </a:cubicBezTo>
                <a:cubicBezTo>
                  <a:pt x="5936512" y="1010201"/>
                  <a:pt x="5959549" y="2426103"/>
                  <a:pt x="5975498" y="2466861"/>
                </a:cubicBezTo>
                <a:cubicBezTo>
                  <a:pt x="5991447" y="2507619"/>
                  <a:pt x="6005623" y="1318544"/>
                  <a:pt x="6018028" y="1244116"/>
                </a:cubicBezTo>
                <a:cubicBezTo>
                  <a:pt x="6030433" y="1169688"/>
                  <a:pt x="6037521" y="1935233"/>
                  <a:pt x="6049926" y="2020293"/>
                </a:cubicBezTo>
                <a:cubicBezTo>
                  <a:pt x="6062331" y="2105353"/>
                  <a:pt x="6078279" y="1811186"/>
                  <a:pt x="6092456" y="1754479"/>
                </a:cubicBezTo>
                <a:cubicBezTo>
                  <a:pt x="6106633" y="1697772"/>
                  <a:pt x="6127898" y="1763339"/>
                  <a:pt x="6134986" y="1680051"/>
                </a:cubicBezTo>
                <a:cubicBezTo>
                  <a:pt x="6142074" y="1596763"/>
                  <a:pt x="6133214" y="1208675"/>
                  <a:pt x="6134986" y="1254749"/>
                </a:cubicBezTo>
                <a:cubicBezTo>
                  <a:pt x="6136758" y="1300823"/>
                  <a:pt x="6136759" y="1938777"/>
                  <a:pt x="6145619" y="1956498"/>
                </a:cubicBezTo>
                <a:cubicBezTo>
                  <a:pt x="6154480" y="1974219"/>
                  <a:pt x="6175744" y="1304368"/>
                  <a:pt x="6188149" y="1361075"/>
                </a:cubicBezTo>
                <a:cubicBezTo>
                  <a:pt x="6200554" y="1417782"/>
                  <a:pt x="6205870" y="2415470"/>
                  <a:pt x="6220047" y="2296740"/>
                </a:cubicBezTo>
                <a:cubicBezTo>
                  <a:pt x="6234224" y="2178010"/>
                  <a:pt x="6262577" y="501609"/>
                  <a:pt x="6273210" y="648693"/>
                </a:cubicBezTo>
                <a:cubicBezTo>
                  <a:pt x="6283843" y="795777"/>
                  <a:pt x="6271438" y="3230633"/>
                  <a:pt x="6283842" y="3179242"/>
                </a:cubicBezTo>
                <a:cubicBezTo>
                  <a:pt x="6296247" y="3127851"/>
                  <a:pt x="6329916" y="473256"/>
                  <a:pt x="6347637" y="340349"/>
                </a:cubicBezTo>
                <a:cubicBezTo>
                  <a:pt x="6365358" y="207442"/>
                  <a:pt x="6375991" y="2208135"/>
                  <a:pt x="6390168" y="2381800"/>
                </a:cubicBezTo>
                <a:cubicBezTo>
                  <a:pt x="6404345" y="2555465"/>
                  <a:pt x="6420293" y="1515247"/>
                  <a:pt x="6432698" y="1382340"/>
                </a:cubicBezTo>
                <a:cubicBezTo>
                  <a:pt x="6445103" y="1249433"/>
                  <a:pt x="6452191" y="1511702"/>
                  <a:pt x="6464596" y="1584358"/>
                </a:cubicBezTo>
                <a:cubicBezTo>
                  <a:pt x="6477001" y="1657014"/>
                  <a:pt x="6500038" y="1818275"/>
                  <a:pt x="6507126" y="1818275"/>
                </a:cubicBezTo>
                <a:cubicBezTo>
                  <a:pt x="6514214" y="1818275"/>
                  <a:pt x="6500038" y="1547144"/>
                  <a:pt x="6507126" y="1584358"/>
                </a:cubicBezTo>
                <a:cubicBezTo>
                  <a:pt x="6514214" y="1621572"/>
                  <a:pt x="6535479" y="2082316"/>
                  <a:pt x="6549656" y="2041558"/>
                </a:cubicBezTo>
                <a:cubicBezTo>
                  <a:pt x="6563833" y="2000800"/>
                  <a:pt x="6574465" y="1350441"/>
                  <a:pt x="6592186" y="1339809"/>
                </a:cubicBezTo>
                <a:cubicBezTo>
                  <a:pt x="6609907" y="1329177"/>
                  <a:pt x="6643577" y="1942321"/>
                  <a:pt x="6655982" y="1977763"/>
                </a:cubicBezTo>
                <a:cubicBezTo>
                  <a:pt x="6668387" y="2013205"/>
                  <a:pt x="6655982" y="1580814"/>
                  <a:pt x="6666614" y="1552461"/>
                </a:cubicBezTo>
                <a:cubicBezTo>
                  <a:pt x="6677247" y="1524107"/>
                  <a:pt x="6710917" y="1846628"/>
                  <a:pt x="6719777" y="1807642"/>
                </a:cubicBezTo>
                <a:cubicBezTo>
                  <a:pt x="6728637" y="1768656"/>
                  <a:pt x="6712689" y="1254749"/>
                  <a:pt x="6719777" y="1318544"/>
                </a:cubicBezTo>
                <a:cubicBezTo>
                  <a:pt x="6726865" y="1382339"/>
                  <a:pt x="6749902" y="2216995"/>
                  <a:pt x="6762307" y="2190414"/>
                </a:cubicBezTo>
                <a:cubicBezTo>
                  <a:pt x="6774712" y="2163833"/>
                  <a:pt x="6783572" y="1244116"/>
                  <a:pt x="6794205" y="1159056"/>
                </a:cubicBezTo>
                <a:cubicBezTo>
                  <a:pt x="6804838" y="1073996"/>
                  <a:pt x="6820787" y="1618028"/>
                  <a:pt x="6826103" y="1680051"/>
                </a:cubicBezTo>
                <a:cubicBezTo>
                  <a:pt x="6831419" y="1742074"/>
                  <a:pt x="6822559" y="1447908"/>
                  <a:pt x="6826103" y="1531196"/>
                </a:cubicBezTo>
                <a:cubicBezTo>
                  <a:pt x="6829647" y="1614484"/>
                  <a:pt x="6836736" y="2250666"/>
                  <a:pt x="6847368" y="2179782"/>
                </a:cubicBezTo>
                <a:cubicBezTo>
                  <a:pt x="6858001" y="2108898"/>
                  <a:pt x="6879265" y="1104121"/>
                  <a:pt x="6889898" y="1105893"/>
                </a:cubicBezTo>
                <a:cubicBezTo>
                  <a:pt x="6900531" y="1107665"/>
                  <a:pt x="6907619" y="2131935"/>
                  <a:pt x="6911163" y="2190414"/>
                </a:cubicBezTo>
                <a:cubicBezTo>
                  <a:pt x="6914707" y="2248893"/>
                  <a:pt x="6902303" y="1513475"/>
                  <a:pt x="6911163" y="1456768"/>
                </a:cubicBezTo>
                <a:cubicBezTo>
                  <a:pt x="6920023" y="1400061"/>
                  <a:pt x="6950149" y="1843084"/>
                  <a:pt x="6964326" y="1850172"/>
                </a:cubicBezTo>
                <a:cubicBezTo>
                  <a:pt x="6978503" y="1857260"/>
                  <a:pt x="6985592" y="1483349"/>
                  <a:pt x="6996224" y="1499298"/>
                </a:cubicBezTo>
                <a:cubicBezTo>
                  <a:pt x="7006856" y="1515247"/>
                  <a:pt x="7015717" y="1947637"/>
                  <a:pt x="7028121" y="1945865"/>
                </a:cubicBezTo>
                <a:cubicBezTo>
                  <a:pt x="7040526" y="1944093"/>
                  <a:pt x="7056474" y="1547144"/>
                  <a:pt x="7070651" y="1488665"/>
                </a:cubicBezTo>
                <a:cubicBezTo>
                  <a:pt x="7084828" y="1430186"/>
                  <a:pt x="7099005" y="1512588"/>
                  <a:pt x="7113182" y="1594991"/>
                </a:cubicBez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71C5A7-9C53-074F-B6CD-9F39C462E971}"/>
              </a:ext>
            </a:extLst>
          </p:cNvPr>
          <p:cNvCxnSpPr/>
          <p:nvPr/>
        </p:nvCxnSpPr>
        <p:spPr>
          <a:xfrm>
            <a:off x="797442" y="5348179"/>
            <a:ext cx="78468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5397A7-00D3-B044-9ABC-54931BBEA530}"/>
              </a:ext>
            </a:extLst>
          </p:cNvPr>
          <p:cNvCxnSpPr/>
          <p:nvPr/>
        </p:nvCxnSpPr>
        <p:spPr>
          <a:xfrm>
            <a:off x="1095153" y="5209964"/>
            <a:ext cx="0" cy="138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C968940-BDEA-9346-AD5F-EB64029F1487}"/>
              </a:ext>
            </a:extLst>
          </p:cNvPr>
          <p:cNvCxnSpPr/>
          <p:nvPr/>
        </p:nvCxnSpPr>
        <p:spPr>
          <a:xfrm>
            <a:off x="3364620" y="5213507"/>
            <a:ext cx="0" cy="138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0D63DD2-0DA4-394E-A250-9C6D6163D405}"/>
              </a:ext>
            </a:extLst>
          </p:cNvPr>
          <p:cNvCxnSpPr/>
          <p:nvPr/>
        </p:nvCxnSpPr>
        <p:spPr>
          <a:xfrm>
            <a:off x="5634087" y="5202873"/>
            <a:ext cx="0" cy="138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951B310-5EE1-F743-B411-CBB0D61C43C2}"/>
              </a:ext>
            </a:extLst>
          </p:cNvPr>
          <p:cNvCxnSpPr/>
          <p:nvPr/>
        </p:nvCxnSpPr>
        <p:spPr>
          <a:xfrm>
            <a:off x="7903553" y="5202875"/>
            <a:ext cx="0" cy="138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6E9B41-8204-264D-9060-D0B5DC4BBE91}"/>
              </a:ext>
            </a:extLst>
          </p:cNvPr>
          <p:cNvSpPr txBox="1"/>
          <p:nvPr/>
        </p:nvSpPr>
        <p:spPr>
          <a:xfrm>
            <a:off x="893135" y="5369444"/>
            <a:ext cx="748153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20		        30			40		        50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2DF0F5-4CD7-E54F-926E-435509467560}"/>
              </a:ext>
            </a:extLst>
          </p:cNvPr>
          <p:cNvSpPr txBox="1"/>
          <p:nvPr/>
        </p:nvSpPr>
        <p:spPr>
          <a:xfrm>
            <a:off x="4061637" y="5858542"/>
            <a:ext cx="127894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Time (min)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7D81AC-7777-D342-AFC9-0E305D37D067}"/>
              </a:ext>
            </a:extLst>
          </p:cNvPr>
          <p:cNvSpPr txBox="1"/>
          <p:nvPr/>
        </p:nvSpPr>
        <p:spPr>
          <a:xfrm>
            <a:off x="1435395" y="2126513"/>
            <a:ext cx="95410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P-wave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D8DA18-ADB3-5140-A431-0CEDF4AB4F42}"/>
              </a:ext>
            </a:extLst>
          </p:cNvPr>
          <p:cNvSpPr txBox="1"/>
          <p:nvPr/>
        </p:nvSpPr>
        <p:spPr>
          <a:xfrm>
            <a:off x="3405966" y="2002467"/>
            <a:ext cx="95410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S-wave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DC6421E-1A4D-7844-862C-39C404C5BA4A}"/>
              </a:ext>
            </a:extLst>
          </p:cNvPr>
          <p:cNvSpPr txBox="1"/>
          <p:nvPr/>
        </p:nvSpPr>
        <p:spPr>
          <a:xfrm>
            <a:off x="6078282" y="1219202"/>
            <a:ext cx="1659429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surface waves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809FAA9-4518-EF4F-AEEE-8EA085CC8E01}"/>
              </a:ext>
            </a:extLst>
          </p:cNvPr>
          <p:cNvCxnSpPr>
            <a:cxnSpLocks/>
          </p:cNvCxnSpPr>
          <p:nvPr/>
        </p:nvCxnSpPr>
        <p:spPr>
          <a:xfrm>
            <a:off x="3792280" y="2363970"/>
            <a:ext cx="0" cy="779730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A42B8455-B6DD-0147-93CF-13025A4C62B0}"/>
              </a:ext>
            </a:extLst>
          </p:cNvPr>
          <p:cNvSpPr/>
          <p:nvPr/>
        </p:nvSpPr>
        <p:spPr>
          <a:xfrm>
            <a:off x="3349253" y="6529647"/>
            <a:ext cx="60924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http://earthquakes.bgs.ac.uk/education/eq_guide/eq_booklet_how_we_measure.htm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E352EE4-F021-2444-A5F6-DC686456F878}"/>
              </a:ext>
            </a:extLst>
          </p:cNvPr>
          <p:cNvCxnSpPr>
            <a:cxnSpLocks/>
          </p:cNvCxnSpPr>
          <p:nvPr/>
        </p:nvCxnSpPr>
        <p:spPr>
          <a:xfrm>
            <a:off x="1832345" y="2488019"/>
            <a:ext cx="0" cy="779730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66">
            <a:extLst>
              <a:ext uri="{FF2B5EF4-FFF2-40B4-BE49-F238E27FC236}">
                <a16:creationId xmlns:a16="http://schemas.microsoft.com/office/drawing/2014/main" id="{38DA7CED-A8D2-6A46-A51E-CD1156D8F510}"/>
              </a:ext>
            </a:extLst>
          </p:cNvPr>
          <p:cNvSpPr/>
          <p:nvPr/>
        </p:nvSpPr>
        <p:spPr>
          <a:xfrm>
            <a:off x="1148316" y="1733002"/>
            <a:ext cx="7113182" cy="3352388"/>
          </a:xfrm>
          <a:custGeom>
            <a:avLst/>
            <a:gdLst>
              <a:gd name="connsiteX0" fmla="*/ 0 w 7113182"/>
              <a:gd name="connsiteY0" fmla="*/ 1680051 h 3352388"/>
              <a:gd name="connsiteX1" fmla="*/ 627321 w 7113182"/>
              <a:gd name="connsiteY1" fmla="*/ 1690684 h 3352388"/>
              <a:gd name="connsiteX2" fmla="*/ 659219 w 7113182"/>
              <a:gd name="connsiteY2" fmla="*/ 1743847 h 3352388"/>
              <a:gd name="connsiteX3" fmla="*/ 680484 w 7113182"/>
              <a:gd name="connsiteY3" fmla="*/ 1616256 h 3352388"/>
              <a:gd name="connsiteX4" fmla="*/ 723014 w 7113182"/>
              <a:gd name="connsiteY4" fmla="*/ 1775744 h 3352388"/>
              <a:gd name="connsiteX5" fmla="*/ 765544 w 7113182"/>
              <a:gd name="connsiteY5" fmla="*/ 1701316 h 3352388"/>
              <a:gd name="connsiteX6" fmla="*/ 786810 w 7113182"/>
              <a:gd name="connsiteY6" fmla="*/ 1733214 h 3352388"/>
              <a:gd name="connsiteX7" fmla="*/ 818707 w 7113182"/>
              <a:gd name="connsiteY7" fmla="*/ 1669419 h 3352388"/>
              <a:gd name="connsiteX8" fmla="*/ 850605 w 7113182"/>
              <a:gd name="connsiteY8" fmla="*/ 1701316 h 3352388"/>
              <a:gd name="connsiteX9" fmla="*/ 903768 w 7113182"/>
              <a:gd name="connsiteY9" fmla="*/ 1658786 h 3352388"/>
              <a:gd name="connsiteX10" fmla="*/ 946298 w 7113182"/>
              <a:gd name="connsiteY10" fmla="*/ 1743847 h 3352388"/>
              <a:gd name="connsiteX11" fmla="*/ 1020726 w 7113182"/>
              <a:gd name="connsiteY11" fmla="*/ 1669419 h 3352388"/>
              <a:gd name="connsiteX12" fmla="*/ 1127051 w 7113182"/>
              <a:gd name="connsiteY12" fmla="*/ 1722582 h 3352388"/>
              <a:gd name="connsiteX13" fmla="*/ 1201479 w 7113182"/>
              <a:gd name="connsiteY13" fmla="*/ 1680051 h 3352388"/>
              <a:gd name="connsiteX14" fmla="*/ 1275907 w 7113182"/>
              <a:gd name="connsiteY14" fmla="*/ 1722582 h 3352388"/>
              <a:gd name="connsiteX15" fmla="*/ 1275907 w 7113182"/>
              <a:gd name="connsiteY15" fmla="*/ 1658786 h 3352388"/>
              <a:gd name="connsiteX16" fmla="*/ 1297172 w 7113182"/>
              <a:gd name="connsiteY16" fmla="*/ 1743847 h 3352388"/>
              <a:gd name="connsiteX17" fmla="*/ 1350335 w 7113182"/>
              <a:gd name="connsiteY17" fmla="*/ 1711949 h 3352388"/>
              <a:gd name="connsiteX18" fmla="*/ 1392865 w 7113182"/>
              <a:gd name="connsiteY18" fmla="*/ 1743847 h 3352388"/>
              <a:gd name="connsiteX19" fmla="*/ 1446028 w 7113182"/>
              <a:gd name="connsiteY19" fmla="*/ 1669419 h 3352388"/>
              <a:gd name="connsiteX20" fmla="*/ 1467293 w 7113182"/>
              <a:gd name="connsiteY20" fmla="*/ 1754479 h 3352388"/>
              <a:gd name="connsiteX21" fmla="*/ 1499191 w 7113182"/>
              <a:gd name="connsiteY21" fmla="*/ 1690684 h 3352388"/>
              <a:gd name="connsiteX22" fmla="*/ 1531089 w 7113182"/>
              <a:gd name="connsiteY22" fmla="*/ 1711949 h 3352388"/>
              <a:gd name="connsiteX23" fmla="*/ 1637414 w 7113182"/>
              <a:gd name="connsiteY23" fmla="*/ 1658786 h 3352388"/>
              <a:gd name="connsiteX24" fmla="*/ 1658679 w 7113182"/>
              <a:gd name="connsiteY24" fmla="*/ 1733214 h 3352388"/>
              <a:gd name="connsiteX25" fmla="*/ 1679944 w 7113182"/>
              <a:gd name="connsiteY25" fmla="*/ 1680051 h 3352388"/>
              <a:gd name="connsiteX26" fmla="*/ 1701210 w 7113182"/>
              <a:gd name="connsiteY26" fmla="*/ 1743847 h 3352388"/>
              <a:gd name="connsiteX27" fmla="*/ 1733107 w 7113182"/>
              <a:gd name="connsiteY27" fmla="*/ 1669419 h 3352388"/>
              <a:gd name="connsiteX28" fmla="*/ 1807535 w 7113182"/>
              <a:gd name="connsiteY28" fmla="*/ 1743847 h 3352388"/>
              <a:gd name="connsiteX29" fmla="*/ 1913861 w 7113182"/>
              <a:gd name="connsiteY29" fmla="*/ 1669419 h 3352388"/>
              <a:gd name="connsiteX30" fmla="*/ 1945758 w 7113182"/>
              <a:gd name="connsiteY30" fmla="*/ 1711949 h 3352388"/>
              <a:gd name="connsiteX31" fmla="*/ 1967024 w 7113182"/>
              <a:gd name="connsiteY31" fmla="*/ 1669419 h 3352388"/>
              <a:gd name="connsiteX32" fmla="*/ 1998921 w 7113182"/>
              <a:gd name="connsiteY32" fmla="*/ 1743847 h 3352388"/>
              <a:gd name="connsiteX33" fmla="*/ 2030819 w 7113182"/>
              <a:gd name="connsiteY33" fmla="*/ 1658786 h 3352388"/>
              <a:gd name="connsiteX34" fmla="*/ 2041451 w 7113182"/>
              <a:gd name="connsiteY34" fmla="*/ 1690684 h 3352388"/>
              <a:gd name="connsiteX35" fmla="*/ 2094614 w 7113182"/>
              <a:gd name="connsiteY35" fmla="*/ 1669419 h 3352388"/>
              <a:gd name="connsiteX36" fmla="*/ 2105247 w 7113182"/>
              <a:gd name="connsiteY36" fmla="*/ 1701316 h 3352388"/>
              <a:gd name="connsiteX37" fmla="*/ 2147777 w 7113182"/>
              <a:gd name="connsiteY37" fmla="*/ 1690684 h 3352388"/>
              <a:gd name="connsiteX38" fmla="*/ 2169042 w 7113182"/>
              <a:gd name="connsiteY38" fmla="*/ 1711949 h 3352388"/>
              <a:gd name="connsiteX39" fmla="*/ 2211572 w 7113182"/>
              <a:gd name="connsiteY39" fmla="*/ 1648154 h 3352388"/>
              <a:gd name="connsiteX40" fmla="*/ 2243470 w 7113182"/>
              <a:gd name="connsiteY40" fmla="*/ 1722582 h 3352388"/>
              <a:gd name="connsiteX41" fmla="*/ 2275368 w 7113182"/>
              <a:gd name="connsiteY41" fmla="*/ 1658786 h 3352388"/>
              <a:gd name="connsiteX42" fmla="*/ 2339163 w 7113182"/>
              <a:gd name="connsiteY42" fmla="*/ 1722582 h 3352388"/>
              <a:gd name="connsiteX43" fmla="*/ 2371061 w 7113182"/>
              <a:gd name="connsiteY43" fmla="*/ 1669419 h 3352388"/>
              <a:gd name="connsiteX44" fmla="*/ 2413591 w 7113182"/>
              <a:gd name="connsiteY44" fmla="*/ 1743847 h 3352388"/>
              <a:gd name="connsiteX45" fmla="*/ 2477386 w 7113182"/>
              <a:gd name="connsiteY45" fmla="*/ 1648154 h 3352388"/>
              <a:gd name="connsiteX46" fmla="*/ 2530549 w 7113182"/>
              <a:gd name="connsiteY46" fmla="*/ 1711949 h 3352388"/>
              <a:gd name="connsiteX47" fmla="*/ 2562447 w 7113182"/>
              <a:gd name="connsiteY47" fmla="*/ 1690684 h 3352388"/>
              <a:gd name="connsiteX48" fmla="*/ 2615610 w 7113182"/>
              <a:gd name="connsiteY48" fmla="*/ 1765112 h 3352388"/>
              <a:gd name="connsiteX49" fmla="*/ 2658140 w 7113182"/>
              <a:gd name="connsiteY49" fmla="*/ 1488665 h 3352388"/>
              <a:gd name="connsiteX50" fmla="*/ 2679405 w 7113182"/>
              <a:gd name="connsiteY50" fmla="*/ 1913968 h 3352388"/>
              <a:gd name="connsiteX51" fmla="*/ 2732568 w 7113182"/>
              <a:gd name="connsiteY51" fmla="*/ 1658786 h 3352388"/>
              <a:gd name="connsiteX52" fmla="*/ 2785731 w 7113182"/>
              <a:gd name="connsiteY52" fmla="*/ 1552461 h 3352388"/>
              <a:gd name="connsiteX53" fmla="*/ 2828261 w 7113182"/>
              <a:gd name="connsiteY53" fmla="*/ 1765112 h 3352388"/>
              <a:gd name="connsiteX54" fmla="*/ 2870791 w 7113182"/>
              <a:gd name="connsiteY54" fmla="*/ 1690684 h 3352388"/>
              <a:gd name="connsiteX55" fmla="*/ 2881424 w 7113182"/>
              <a:gd name="connsiteY55" fmla="*/ 1648154 h 3352388"/>
              <a:gd name="connsiteX56" fmla="*/ 2923954 w 7113182"/>
              <a:gd name="connsiteY56" fmla="*/ 1754479 h 3352388"/>
              <a:gd name="connsiteX57" fmla="*/ 2945219 w 7113182"/>
              <a:gd name="connsiteY57" fmla="*/ 1701316 h 3352388"/>
              <a:gd name="connsiteX58" fmla="*/ 2977117 w 7113182"/>
              <a:gd name="connsiteY58" fmla="*/ 1754479 h 3352388"/>
              <a:gd name="connsiteX59" fmla="*/ 3019647 w 7113182"/>
              <a:gd name="connsiteY59" fmla="*/ 1680051 h 3352388"/>
              <a:gd name="connsiteX60" fmla="*/ 3040912 w 7113182"/>
              <a:gd name="connsiteY60" fmla="*/ 1828907 h 3352388"/>
              <a:gd name="connsiteX61" fmla="*/ 3125972 w 7113182"/>
              <a:gd name="connsiteY61" fmla="*/ 1594991 h 3352388"/>
              <a:gd name="connsiteX62" fmla="*/ 3157870 w 7113182"/>
              <a:gd name="connsiteY62" fmla="*/ 1669419 h 3352388"/>
              <a:gd name="connsiteX63" fmla="*/ 3200400 w 7113182"/>
              <a:gd name="connsiteY63" fmla="*/ 1669419 h 3352388"/>
              <a:gd name="connsiteX64" fmla="*/ 3221665 w 7113182"/>
              <a:gd name="connsiteY64" fmla="*/ 1637521 h 3352388"/>
              <a:gd name="connsiteX65" fmla="*/ 3253563 w 7113182"/>
              <a:gd name="connsiteY65" fmla="*/ 1701316 h 3352388"/>
              <a:gd name="connsiteX66" fmla="*/ 3264196 w 7113182"/>
              <a:gd name="connsiteY66" fmla="*/ 1669419 h 3352388"/>
              <a:gd name="connsiteX67" fmla="*/ 3264196 w 7113182"/>
              <a:gd name="connsiteY67" fmla="*/ 1711949 h 3352388"/>
              <a:gd name="connsiteX68" fmla="*/ 3306726 w 7113182"/>
              <a:gd name="connsiteY68" fmla="*/ 1658786 h 3352388"/>
              <a:gd name="connsiteX69" fmla="*/ 3359889 w 7113182"/>
              <a:gd name="connsiteY69" fmla="*/ 1605623 h 3352388"/>
              <a:gd name="connsiteX70" fmla="*/ 3391786 w 7113182"/>
              <a:gd name="connsiteY70" fmla="*/ 1573726 h 3352388"/>
              <a:gd name="connsiteX71" fmla="*/ 3423684 w 7113182"/>
              <a:gd name="connsiteY71" fmla="*/ 1818275 h 3352388"/>
              <a:gd name="connsiteX72" fmla="*/ 3508744 w 7113182"/>
              <a:gd name="connsiteY72" fmla="*/ 1509930 h 3352388"/>
              <a:gd name="connsiteX73" fmla="*/ 3530010 w 7113182"/>
              <a:gd name="connsiteY73" fmla="*/ 1999028 h 3352388"/>
              <a:gd name="connsiteX74" fmla="*/ 3593805 w 7113182"/>
              <a:gd name="connsiteY74" fmla="*/ 1563093 h 3352388"/>
              <a:gd name="connsiteX75" fmla="*/ 3636335 w 7113182"/>
              <a:gd name="connsiteY75" fmla="*/ 1754479 h 3352388"/>
              <a:gd name="connsiteX76" fmla="*/ 3689498 w 7113182"/>
              <a:gd name="connsiteY76" fmla="*/ 1541828 h 3352388"/>
              <a:gd name="connsiteX77" fmla="*/ 3753293 w 7113182"/>
              <a:gd name="connsiteY77" fmla="*/ 1903335 h 3352388"/>
              <a:gd name="connsiteX78" fmla="*/ 3774558 w 7113182"/>
              <a:gd name="connsiteY78" fmla="*/ 1797009 h 3352388"/>
              <a:gd name="connsiteX79" fmla="*/ 3806456 w 7113182"/>
              <a:gd name="connsiteY79" fmla="*/ 1648154 h 3352388"/>
              <a:gd name="connsiteX80" fmla="*/ 3817089 w 7113182"/>
              <a:gd name="connsiteY80" fmla="*/ 1584358 h 3352388"/>
              <a:gd name="connsiteX81" fmla="*/ 3870251 w 7113182"/>
              <a:gd name="connsiteY81" fmla="*/ 1765112 h 3352388"/>
              <a:gd name="connsiteX82" fmla="*/ 3902149 w 7113182"/>
              <a:gd name="connsiteY82" fmla="*/ 1648154 h 3352388"/>
              <a:gd name="connsiteX83" fmla="*/ 3934047 w 7113182"/>
              <a:gd name="connsiteY83" fmla="*/ 1584358 h 3352388"/>
              <a:gd name="connsiteX84" fmla="*/ 3976577 w 7113182"/>
              <a:gd name="connsiteY84" fmla="*/ 1722582 h 3352388"/>
              <a:gd name="connsiteX85" fmla="*/ 4029740 w 7113182"/>
              <a:gd name="connsiteY85" fmla="*/ 1594991 h 3352388"/>
              <a:gd name="connsiteX86" fmla="*/ 4082903 w 7113182"/>
              <a:gd name="connsiteY86" fmla="*/ 1754479 h 3352388"/>
              <a:gd name="connsiteX87" fmla="*/ 4082903 w 7113182"/>
              <a:gd name="connsiteY87" fmla="*/ 1754479 h 3352388"/>
              <a:gd name="connsiteX88" fmla="*/ 4136065 w 7113182"/>
              <a:gd name="connsiteY88" fmla="*/ 1775744 h 3352388"/>
              <a:gd name="connsiteX89" fmla="*/ 4146698 w 7113182"/>
              <a:gd name="connsiteY89" fmla="*/ 1818275 h 3352388"/>
              <a:gd name="connsiteX90" fmla="*/ 4253024 w 7113182"/>
              <a:gd name="connsiteY90" fmla="*/ 1626889 h 3352388"/>
              <a:gd name="connsiteX91" fmla="*/ 4306186 w 7113182"/>
              <a:gd name="connsiteY91" fmla="*/ 1509930 h 3352388"/>
              <a:gd name="connsiteX92" fmla="*/ 4369982 w 7113182"/>
              <a:gd name="connsiteY92" fmla="*/ 1765112 h 3352388"/>
              <a:gd name="connsiteX93" fmla="*/ 4412512 w 7113182"/>
              <a:gd name="connsiteY93" fmla="*/ 1690684 h 3352388"/>
              <a:gd name="connsiteX94" fmla="*/ 4423144 w 7113182"/>
              <a:gd name="connsiteY94" fmla="*/ 1743847 h 3352388"/>
              <a:gd name="connsiteX95" fmla="*/ 4508205 w 7113182"/>
              <a:gd name="connsiteY95" fmla="*/ 1594991 h 3352388"/>
              <a:gd name="connsiteX96" fmla="*/ 4540103 w 7113182"/>
              <a:gd name="connsiteY96" fmla="*/ 1563093 h 3352388"/>
              <a:gd name="connsiteX97" fmla="*/ 4603898 w 7113182"/>
              <a:gd name="connsiteY97" fmla="*/ 2105354 h 3352388"/>
              <a:gd name="connsiteX98" fmla="*/ 4731489 w 7113182"/>
              <a:gd name="connsiteY98" fmla="*/ 1116526 h 3352388"/>
              <a:gd name="connsiteX99" fmla="*/ 4784651 w 7113182"/>
              <a:gd name="connsiteY99" fmla="*/ 2690144 h 3352388"/>
              <a:gd name="connsiteX100" fmla="*/ 4880344 w 7113182"/>
              <a:gd name="connsiteY100" fmla="*/ 297819 h 3352388"/>
              <a:gd name="connsiteX101" fmla="*/ 4965405 w 7113182"/>
              <a:gd name="connsiteY101" fmla="*/ 3328098 h 3352388"/>
              <a:gd name="connsiteX102" fmla="*/ 5050465 w 7113182"/>
              <a:gd name="connsiteY102" fmla="*/ 202126 h 3352388"/>
              <a:gd name="connsiteX103" fmla="*/ 5114261 w 7113182"/>
              <a:gd name="connsiteY103" fmla="*/ 1807642 h 3352388"/>
              <a:gd name="connsiteX104" fmla="*/ 5156791 w 7113182"/>
              <a:gd name="connsiteY104" fmla="*/ 1669419 h 3352388"/>
              <a:gd name="connsiteX105" fmla="*/ 5178056 w 7113182"/>
              <a:gd name="connsiteY105" fmla="*/ 1456768 h 3352388"/>
              <a:gd name="connsiteX106" fmla="*/ 5263117 w 7113182"/>
              <a:gd name="connsiteY106" fmla="*/ 2286107 h 3352388"/>
              <a:gd name="connsiteX107" fmla="*/ 5295014 w 7113182"/>
              <a:gd name="connsiteY107" fmla="*/ 1935233 h 3352388"/>
              <a:gd name="connsiteX108" fmla="*/ 5337544 w 7113182"/>
              <a:gd name="connsiteY108" fmla="*/ 1711949 h 3352388"/>
              <a:gd name="connsiteX109" fmla="*/ 5337544 w 7113182"/>
              <a:gd name="connsiteY109" fmla="*/ 1626889 h 3352388"/>
              <a:gd name="connsiteX110" fmla="*/ 5369442 w 7113182"/>
              <a:gd name="connsiteY110" fmla="*/ 1786377 h 3352388"/>
              <a:gd name="connsiteX111" fmla="*/ 5401340 w 7113182"/>
              <a:gd name="connsiteY111" fmla="*/ 1339809 h 3352388"/>
              <a:gd name="connsiteX112" fmla="*/ 5433237 w 7113182"/>
              <a:gd name="connsiteY112" fmla="*/ 1754479 h 3352388"/>
              <a:gd name="connsiteX113" fmla="*/ 5465135 w 7113182"/>
              <a:gd name="connsiteY113" fmla="*/ 1105893 h 3352388"/>
              <a:gd name="connsiteX114" fmla="*/ 5560828 w 7113182"/>
              <a:gd name="connsiteY114" fmla="*/ 1892702 h 3352388"/>
              <a:gd name="connsiteX115" fmla="*/ 5582093 w 7113182"/>
              <a:gd name="connsiteY115" fmla="*/ 2041558 h 3352388"/>
              <a:gd name="connsiteX116" fmla="*/ 5582093 w 7113182"/>
              <a:gd name="connsiteY116" fmla="*/ 2222312 h 3352388"/>
              <a:gd name="connsiteX117" fmla="*/ 5645889 w 7113182"/>
              <a:gd name="connsiteY117" fmla="*/ 627428 h 3352388"/>
              <a:gd name="connsiteX118" fmla="*/ 5677786 w 7113182"/>
              <a:gd name="connsiteY118" fmla="*/ 3349363 h 3352388"/>
              <a:gd name="connsiteX119" fmla="*/ 5741582 w 7113182"/>
              <a:gd name="connsiteY119" fmla="*/ 107 h 3352388"/>
              <a:gd name="connsiteX120" fmla="*/ 5794744 w 7113182"/>
              <a:gd name="connsiteY120" fmla="*/ 3221772 h 3352388"/>
              <a:gd name="connsiteX121" fmla="*/ 5847907 w 7113182"/>
              <a:gd name="connsiteY121" fmla="*/ 606163 h 3352388"/>
              <a:gd name="connsiteX122" fmla="*/ 5890437 w 7113182"/>
              <a:gd name="connsiteY122" fmla="*/ 2403065 h 3352388"/>
              <a:gd name="connsiteX123" fmla="*/ 5922335 w 7113182"/>
              <a:gd name="connsiteY123" fmla="*/ 999568 h 3352388"/>
              <a:gd name="connsiteX124" fmla="*/ 5975498 w 7113182"/>
              <a:gd name="connsiteY124" fmla="*/ 2466861 h 3352388"/>
              <a:gd name="connsiteX125" fmla="*/ 6018028 w 7113182"/>
              <a:gd name="connsiteY125" fmla="*/ 1244116 h 3352388"/>
              <a:gd name="connsiteX126" fmla="*/ 6049926 w 7113182"/>
              <a:gd name="connsiteY126" fmla="*/ 2020293 h 3352388"/>
              <a:gd name="connsiteX127" fmla="*/ 6092456 w 7113182"/>
              <a:gd name="connsiteY127" fmla="*/ 1754479 h 3352388"/>
              <a:gd name="connsiteX128" fmla="*/ 6134986 w 7113182"/>
              <a:gd name="connsiteY128" fmla="*/ 1680051 h 3352388"/>
              <a:gd name="connsiteX129" fmla="*/ 6134986 w 7113182"/>
              <a:gd name="connsiteY129" fmla="*/ 1254749 h 3352388"/>
              <a:gd name="connsiteX130" fmla="*/ 6145619 w 7113182"/>
              <a:gd name="connsiteY130" fmla="*/ 1956498 h 3352388"/>
              <a:gd name="connsiteX131" fmla="*/ 6188149 w 7113182"/>
              <a:gd name="connsiteY131" fmla="*/ 1361075 h 3352388"/>
              <a:gd name="connsiteX132" fmla="*/ 6220047 w 7113182"/>
              <a:gd name="connsiteY132" fmla="*/ 2296740 h 3352388"/>
              <a:gd name="connsiteX133" fmla="*/ 6273210 w 7113182"/>
              <a:gd name="connsiteY133" fmla="*/ 648693 h 3352388"/>
              <a:gd name="connsiteX134" fmla="*/ 6283842 w 7113182"/>
              <a:gd name="connsiteY134" fmla="*/ 3179242 h 3352388"/>
              <a:gd name="connsiteX135" fmla="*/ 6347637 w 7113182"/>
              <a:gd name="connsiteY135" fmla="*/ 340349 h 3352388"/>
              <a:gd name="connsiteX136" fmla="*/ 6390168 w 7113182"/>
              <a:gd name="connsiteY136" fmla="*/ 2381800 h 3352388"/>
              <a:gd name="connsiteX137" fmla="*/ 6432698 w 7113182"/>
              <a:gd name="connsiteY137" fmla="*/ 1382340 h 3352388"/>
              <a:gd name="connsiteX138" fmla="*/ 6464596 w 7113182"/>
              <a:gd name="connsiteY138" fmla="*/ 1584358 h 3352388"/>
              <a:gd name="connsiteX139" fmla="*/ 6507126 w 7113182"/>
              <a:gd name="connsiteY139" fmla="*/ 1818275 h 3352388"/>
              <a:gd name="connsiteX140" fmla="*/ 6507126 w 7113182"/>
              <a:gd name="connsiteY140" fmla="*/ 1584358 h 3352388"/>
              <a:gd name="connsiteX141" fmla="*/ 6549656 w 7113182"/>
              <a:gd name="connsiteY141" fmla="*/ 2041558 h 3352388"/>
              <a:gd name="connsiteX142" fmla="*/ 6592186 w 7113182"/>
              <a:gd name="connsiteY142" fmla="*/ 1339809 h 3352388"/>
              <a:gd name="connsiteX143" fmla="*/ 6655982 w 7113182"/>
              <a:gd name="connsiteY143" fmla="*/ 1977763 h 3352388"/>
              <a:gd name="connsiteX144" fmla="*/ 6666614 w 7113182"/>
              <a:gd name="connsiteY144" fmla="*/ 1552461 h 3352388"/>
              <a:gd name="connsiteX145" fmla="*/ 6719777 w 7113182"/>
              <a:gd name="connsiteY145" fmla="*/ 1807642 h 3352388"/>
              <a:gd name="connsiteX146" fmla="*/ 6719777 w 7113182"/>
              <a:gd name="connsiteY146" fmla="*/ 1318544 h 3352388"/>
              <a:gd name="connsiteX147" fmla="*/ 6762307 w 7113182"/>
              <a:gd name="connsiteY147" fmla="*/ 2190414 h 3352388"/>
              <a:gd name="connsiteX148" fmla="*/ 6794205 w 7113182"/>
              <a:gd name="connsiteY148" fmla="*/ 1159056 h 3352388"/>
              <a:gd name="connsiteX149" fmla="*/ 6826103 w 7113182"/>
              <a:gd name="connsiteY149" fmla="*/ 1680051 h 3352388"/>
              <a:gd name="connsiteX150" fmla="*/ 6826103 w 7113182"/>
              <a:gd name="connsiteY150" fmla="*/ 1531196 h 3352388"/>
              <a:gd name="connsiteX151" fmla="*/ 6847368 w 7113182"/>
              <a:gd name="connsiteY151" fmla="*/ 2179782 h 3352388"/>
              <a:gd name="connsiteX152" fmla="*/ 6889898 w 7113182"/>
              <a:gd name="connsiteY152" fmla="*/ 1105893 h 3352388"/>
              <a:gd name="connsiteX153" fmla="*/ 6911163 w 7113182"/>
              <a:gd name="connsiteY153" fmla="*/ 2190414 h 3352388"/>
              <a:gd name="connsiteX154" fmla="*/ 6911163 w 7113182"/>
              <a:gd name="connsiteY154" fmla="*/ 1456768 h 3352388"/>
              <a:gd name="connsiteX155" fmla="*/ 6964326 w 7113182"/>
              <a:gd name="connsiteY155" fmla="*/ 1850172 h 3352388"/>
              <a:gd name="connsiteX156" fmla="*/ 6996224 w 7113182"/>
              <a:gd name="connsiteY156" fmla="*/ 1499298 h 3352388"/>
              <a:gd name="connsiteX157" fmla="*/ 7028121 w 7113182"/>
              <a:gd name="connsiteY157" fmla="*/ 1945865 h 3352388"/>
              <a:gd name="connsiteX158" fmla="*/ 7070651 w 7113182"/>
              <a:gd name="connsiteY158" fmla="*/ 1488665 h 3352388"/>
              <a:gd name="connsiteX159" fmla="*/ 7113182 w 7113182"/>
              <a:gd name="connsiteY159" fmla="*/ 1594991 h 33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7113182" h="3352388">
                <a:moveTo>
                  <a:pt x="0" y="1680051"/>
                </a:moveTo>
                <a:cubicBezTo>
                  <a:pt x="258725" y="1680051"/>
                  <a:pt x="517451" y="1680051"/>
                  <a:pt x="627321" y="1690684"/>
                </a:cubicBezTo>
                <a:cubicBezTo>
                  <a:pt x="737191" y="1701317"/>
                  <a:pt x="650359" y="1756252"/>
                  <a:pt x="659219" y="1743847"/>
                </a:cubicBezTo>
                <a:cubicBezTo>
                  <a:pt x="668079" y="1731442"/>
                  <a:pt x="669852" y="1610940"/>
                  <a:pt x="680484" y="1616256"/>
                </a:cubicBezTo>
                <a:cubicBezTo>
                  <a:pt x="691117" y="1621572"/>
                  <a:pt x="708837" y="1761567"/>
                  <a:pt x="723014" y="1775744"/>
                </a:cubicBezTo>
                <a:cubicBezTo>
                  <a:pt x="737191" y="1789921"/>
                  <a:pt x="765544" y="1701316"/>
                  <a:pt x="765544" y="1701316"/>
                </a:cubicBezTo>
                <a:cubicBezTo>
                  <a:pt x="776177" y="1694228"/>
                  <a:pt x="786810" y="1733214"/>
                  <a:pt x="786810" y="1733214"/>
                </a:cubicBezTo>
                <a:cubicBezTo>
                  <a:pt x="795670" y="1727898"/>
                  <a:pt x="818707" y="1669419"/>
                  <a:pt x="818707" y="1669419"/>
                </a:cubicBezTo>
                <a:cubicBezTo>
                  <a:pt x="829340" y="1664103"/>
                  <a:pt x="850605" y="1701316"/>
                  <a:pt x="850605" y="1701316"/>
                </a:cubicBezTo>
                <a:cubicBezTo>
                  <a:pt x="864782" y="1699544"/>
                  <a:pt x="887819" y="1651698"/>
                  <a:pt x="903768" y="1658786"/>
                </a:cubicBezTo>
                <a:cubicBezTo>
                  <a:pt x="919717" y="1665874"/>
                  <a:pt x="926805" y="1742075"/>
                  <a:pt x="946298" y="1743847"/>
                </a:cubicBezTo>
                <a:cubicBezTo>
                  <a:pt x="965791" y="1745619"/>
                  <a:pt x="990601" y="1672963"/>
                  <a:pt x="1020726" y="1669419"/>
                </a:cubicBezTo>
                <a:cubicBezTo>
                  <a:pt x="1050852" y="1665875"/>
                  <a:pt x="1096926" y="1720810"/>
                  <a:pt x="1127051" y="1722582"/>
                </a:cubicBezTo>
                <a:cubicBezTo>
                  <a:pt x="1157177" y="1724354"/>
                  <a:pt x="1176670" y="1680051"/>
                  <a:pt x="1201479" y="1680051"/>
                </a:cubicBezTo>
                <a:cubicBezTo>
                  <a:pt x="1226288" y="1680051"/>
                  <a:pt x="1275907" y="1722582"/>
                  <a:pt x="1275907" y="1722582"/>
                </a:cubicBezTo>
                <a:cubicBezTo>
                  <a:pt x="1288312" y="1719038"/>
                  <a:pt x="1272363" y="1655242"/>
                  <a:pt x="1275907" y="1658786"/>
                </a:cubicBezTo>
                <a:cubicBezTo>
                  <a:pt x="1279451" y="1662330"/>
                  <a:pt x="1297172" y="1743847"/>
                  <a:pt x="1297172" y="1743847"/>
                </a:cubicBezTo>
                <a:cubicBezTo>
                  <a:pt x="1309577" y="1752707"/>
                  <a:pt x="1350335" y="1711949"/>
                  <a:pt x="1350335" y="1711949"/>
                </a:cubicBezTo>
                <a:cubicBezTo>
                  <a:pt x="1366284" y="1711949"/>
                  <a:pt x="1376916" y="1750935"/>
                  <a:pt x="1392865" y="1743847"/>
                </a:cubicBezTo>
                <a:cubicBezTo>
                  <a:pt x="1408814" y="1736759"/>
                  <a:pt x="1433623" y="1667647"/>
                  <a:pt x="1446028" y="1669419"/>
                </a:cubicBezTo>
                <a:cubicBezTo>
                  <a:pt x="1458433" y="1671191"/>
                  <a:pt x="1467293" y="1754479"/>
                  <a:pt x="1467293" y="1754479"/>
                </a:cubicBezTo>
                <a:cubicBezTo>
                  <a:pt x="1476153" y="1758023"/>
                  <a:pt x="1499191" y="1690684"/>
                  <a:pt x="1499191" y="1690684"/>
                </a:cubicBezTo>
                <a:cubicBezTo>
                  <a:pt x="1509824" y="1683596"/>
                  <a:pt x="1508052" y="1717265"/>
                  <a:pt x="1531089" y="1711949"/>
                </a:cubicBezTo>
                <a:cubicBezTo>
                  <a:pt x="1554126" y="1706633"/>
                  <a:pt x="1616149" y="1655242"/>
                  <a:pt x="1637414" y="1658786"/>
                </a:cubicBezTo>
                <a:cubicBezTo>
                  <a:pt x="1658679" y="1662330"/>
                  <a:pt x="1658679" y="1733214"/>
                  <a:pt x="1658679" y="1733214"/>
                </a:cubicBezTo>
                <a:cubicBezTo>
                  <a:pt x="1665767" y="1736758"/>
                  <a:pt x="1679944" y="1680051"/>
                  <a:pt x="1679944" y="1680051"/>
                </a:cubicBezTo>
                <a:cubicBezTo>
                  <a:pt x="1687032" y="1681823"/>
                  <a:pt x="1692350" y="1745619"/>
                  <a:pt x="1701210" y="1743847"/>
                </a:cubicBezTo>
                <a:cubicBezTo>
                  <a:pt x="1710070" y="1742075"/>
                  <a:pt x="1715386" y="1669419"/>
                  <a:pt x="1733107" y="1669419"/>
                </a:cubicBezTo>
                <a:cubicBezTo>
                  <a:pt x="1750828" y="1669419"/>
                  <a:pt x="1777409" y="1743847"/>
                  <a:pt x="1807535" y="1743847"/>
                </a:cubicBezTo>
                <a:cubicBezTo>
                  <a:pt x="1837661" y="1743847"/>
                  <a:pt x="1913861" y="1669419"/>
                  <a:pt x="1913861" y="1669419"/>
                </a:cubicBezTo>
                <a:cubicBezTo>
                  <a:pt x="1936898" y="1664103"/>
                  <a:pt x="1945758" y="1711949"/>
                  <a:pt x="1945758" y="1711949"/>
                </a:cubicBezTo>
                <a:cubicBezTo>
                  <a:pt x="1954618" y="1711949"/>
                  <a:pt x="1958164" y="1664103"/>
                  <a:pt x="1967024" y="1669419"/>
                </a:cubicBezTo>
                <a:cubicBezTo>
                  <a:pt x="1975885" y="1674735"/>
                  <a:pt x="1988289" y="1745619"/>
                  <a:pt x="1998921" y="1743847"/>
                </a:cubicBezTo>
                <a:cubicBezTo>
                  <a:pt x="2009554" y="1742075"/>
                  <a:pt x="2030819" y="1658786"/>
                  <a:pt x="2030819" y="1658786"/>
                </a:cubicBezTo>
                <a:cubicBezTo>
                  <a:pt x="2037907" y="1649925"/>
                  <a:pt x="2041451" y="1690684"/>
                  <a:pt x="2041451" y="1690684"/>
                </a:cubicBezTo>
                <a:cubicBezTo>
                  <a:pt x="2052084" y="1692456"/>
                  <a:pt x="2094614" y="1669419"/>
                  <a:pt x="2094614" y="1669419"/>
                </a:cubicBezTo>
                <a:cubicBezTo>
                  <a:pt x="2105247" y="1671191"/>
                  <a:pt x="2105247" y="1701316"/>
                  <a:pt x="2105247" y="1701316"/>
                </a:cubicBezTo>
                <a:cubicBezTo>
                  <a:pt x="2114107" y="1704860"/>
                  <a:pt x="2147777" y="1690684"/>
                  <a:pt x="2147777" y="1690684"/>
                </a:cubicBezTo>
                <a:cubicBezTo>
                  <a:pt x="2158410" y="1692456"/>
                  <a:pt x="2169042" y="1711949"/>
                  <a:pt x="2169042" y="1711949"/>
                </a:cubicBezTo>
                <a:cubicBezTo>
                  <a:pt x="2179674" y="1704861"/>
                  <a:pt x="2199167" y="1646382"/>
                  <a:pt x="2211572" y="1648154"/>
                </a:cubicBezTo>
                <a:cubicBezTo>
                  <a:pt x="2223977" y="1649926"/>
                  <a:pt x="2243470" y="1722582"/>
                  <a:pt x="2243470" y="1722582"/>
                </a:cubicBezTo>
                <a:cubicBezTo>
                  <a:pt x="2254103" y="1724354"/>
                  <a:pt x="2275368" y="1658786"/>
                  <a:pt x="2275368" y="1658786"/>
                </a:cubicBezTo>
                <a:cubicBezTo>
                  <a:pt x="2291317" y="1658786"/>
                  <a:pt x="2339163" y="1722582"/>
                  <a:pt x="2339163" y="1722582"/>
                </a:cubicBezTo>
                <a:cubicBezTo>
                  <a:pt x="2355112" y="1724354"/>
                  <a:pt x="2358656" y="1665875"/>
                  <a:pt x="2371061" y="1669419"/>
                </a:cubicBezTo>
                <a:cubicBezTo>
                  <a:pt x="2383466" y="1672963"/>
                  <a:pt x="2395870" y="1747391"/>
                  <a:pt x="2413591" y="1743847"/>
                </a:cubicBezTo>
                <a:cubicBezTo>
                  <a:pt x="2431312" y="1740303"/>
                  <a:pt x="2477386" y="1648154"/>
                  <a:pt x="2477386" y="1648154"/>
                </a:cubicBezTo>
                <a:cubicBezTo>
                  <a:pt x="2496879" y="1642838"/>
                  <a:pt x="2530549" y="1711949"/>
                  <a:pt x="2530549" y="1711949"/>
                </a:cubicBezTo>
                <a:cubicBezTo>
                  <a:pt x="2544726" y="1719037"/>
                  <a:pt x="2548270" y="1681824"/>
                  <a:pt x="2562447" y="1690684"/>
                </a:cubicBezTo>
                <a:cubicBezTo>
                  <a:pt x="2576624" y="1699544"/>
                  <a:pt x="2599661" y="1798782"/>
                  <a:pt x="2615610" y="1765112"/>
                </a:cubicBezTo>
                <a:cubicBezTo>
                  <a:pt x="2631559" y="1731442"/>
                  <a:pt x="2647508" y="1463856"/>
                  <a:pt x="2658140" y="1488665"/>
                </a:cubicBezTo>
                <a:cubicBezTo>
                  <a:pt x="2668772" y="1513474"/>
                  <a:pt x="2667000" y="1885615"/>
                  <a:pt x="2679405" y="1913968"/>
                </a:cubicBezTo>
                <a:cubicBezTo>
                  <a:pt x="2691810" y="1942321"/>
                  <a:pt x="2714847" y="1719037"/>
                  <a:pt x="2732568" y="1658786"/>
                </a:cubicBezTo>
                <a:cubicBezTo>
                  <a:pt x="2750289" y="1598535"/>
                  <a:pt x="2769782" y="1534740"/>
                  <a:pt x="2785731" y="1552461"/>
                </a:cubicBezTo>
                <a:cubicBezTo>
                  <a:pt x="2801680" y="1570182"/>
                  <a:pt x="2814084" y="1742075"/>
                  <a:pt x="2828261" y="1765112"/>
                </a:cubicBezTo>
                <a:cubicBezTo>
                  <a:pt x="2842438" y="1788149"/>
                  <a:pt x="2870791" y="1690684"/>
                  <a:pt x="2870791" y="1690684"/>
                </a:cubicBezTo>
                <a:cubicBezTo>
                  <a:pt x="2879651" y="1671191"/>
                  <a:pt x="2872564" y="1637521"/>
                  <a:pt x="2881424" y="1648154"/>
                </a:cubicBezTo>
                <a:cubicBezTo>
                  <a:pt x="2890285" y="1658786"/>
                  <a:pt x="2923954" y="1754479"/>
                  <a:pt x="2923954" y="1754479"/>
                </a:cubicBezTo>
                <a:cubicBezTo>
                  <a:pt x="2934587" y="1763339"/>
                  <a:pt x="2945219" y="1701316"/>
                  <a:pt x="2945219" y="1701316"/>
                </a:cubicBezTo>
                <a:cubicBezTo>
                  <a:pt x="2954079" y="1701316"/>
                  <a:pt x="2964712" y="1758023"/>
                  <a:pt x="2977117" y="1754479"/>
                </a:cubicBezTo>
                <a:cubicBezTo>
                  <a:pt x="2989522" y="1750935"/>
                  <a:pt x="3009015" y="1667646"/>
                  <a:pt x="3019647" y="1680051"/>
                </a:cubicBezTo>
                <a:cubicBezTo>
                  <a:pt x="3030279" y="1692456"/>
                  <a:pt x="3023191" y="1843084"/>
                  <a:pt x="3040912" y="1828907"/>
                </a:cubicBezTo>
                <a:cubicBezTo>
                  <a:pt x="3058633" y="1814730"/>
                  <a:pt x="3106479" y="1621572"/>
                  <a:pt x="3125972" y="1594991"/>
                </a:cubicBezTo>
                <a:cubicBezTo>
                  <a:pt x="3145465" y="1568410"/>
                  <a:pt x="3157870" y="1669419"/>
                  <a:pt x="3157870" y="1669419"/>
                </a:cubicBezTo>
                <a:cubicBezTo>
                  <a:pt x="3170275" y="1681824"/>
                  <a:pt x="3200400" y="1669419"/>
                  <a:pt x="3200400" y="1669419"/>
                </a:cubicBezTo>
                <a:cubicBezTo>
                  <a:pt x="3211033" y="1664103"/>
                  <a:pt x="3221665" y="1637521"/>
                  <a:pt x="3221665" y="1637521"/>
                </a:cubicBezTo>
                <a:cubicBezTo>
                  <a:pt x="3230525" y="1642837"/>
                  <a:pt x="3253563" y="1701316"/>
                  <a:pt x="3253563" y="1701316"/>
                </a:cubicBezTo>
                <a:cubicBezTo>
                  <a:pt x="3260651" y="1706632"/>
                  <a:pt x="3264196" y="1669419"/>
                  <a:pt x="3264196" y="1669419"/>
                </a:cubicBezTo>
                <a:lnTo>
                  <a:pt x="3264196" y="1711949"/>
                </a:lnTo>
                <a:cubicBezTo>
                  <a:pt x="3271284" y="1710177"/>
                  <a:pt x="3306726" y="1658786"/>
                  <a:pt x="3306726" y="1658786"/>
                </a:cubicBezTo>
                <a:cubicBezTo>
                  <a:pt x="3322675" y="1641065"/>
                  <a:pt x="3359889" y="1605623"/>
                  <a:pt x="3359889" y="1605623"/>
                </a:cubicBezTo>
                <a:cubicBezTo>
                  <a:pt x="3374066" y="1591446"/>
                  <a:pt x="3381154" y="1538284"/>
                  <a:pt x="3391786" y="1573726"/>
                </a:cubicBezTo>
                <a:cubicBezTo>
                  <a:pt x="3402418" y="1609168"/>
                  <a:pt x="3404191" y="1828908"/>
                  <a:pt x="3423684" y="1818275"/>
                </a:cubicBezTo>
                <a:cubicBezTo>
                  <a:pt x="3443177" y="1807642"/>
                  <a:pt x="3491023" y="1479804"/>
                  <a:pt x="3508744" y="1509930"/>
                </a:cubicBezTo>
                <a:cubicBezTo>
                  <a:pt x="3526465" y="1540055"/>
                  <a:pt x="3515833" y="1990168"/>
                  <a:pt x="3530010" y="1999028"/>
                </a:cubicBezTo>
                <a:cubicBezTo>
                  <a:pt x="3544187" y="2007888"/>
                  <a:pt x="3576084" y="1603851"/>
                  <a:pt x="3593805" y="1563093"/>
                </a:cubicBezTo>
                <a:cubicBezTo>
                  <a:pt x="3611526" y="1522335"/>
                  <a:pt x="3620386" y="1758023"/>
                  <a:pt x="3636335" y="1754479"/>
                </a:cubicBezTo>
                <a:cubicBezTo>
                  <a:pt x="3652284" y="1750935"/>
                  <a:pt x="3670005" y="1517019"/>
                  <a:pt x="3689498" y="1541828"/>
                </a:cubicBezTo>
                <a:cubicBezTo>
                  <a:pt x="3708991" y="1566637"/>
                  <a:pt x="3739116" y="1860805"/>
                  <a:pt x="3753293" y="1903335"/>
                </a:cubicBezTo>
                <a:cubicBezTo>
                  <a:pt x="3767470" y="1945865"/>
                  <a:pt x="3765697" y="1839539"/>
                  <a:pt x="3774558" y="1797009"/>
                </a:cubicBezTo>
                <a:cubicBezTo>
                  <a:pt x="3783419" y="1754479"/>
                  <a:pt x="3806456" y="1648154"/>
                  <a:pt x="3806456" y="1648154"/>
                </a:cubicBezTo>
                <a:cubicBezTo>
                  <a:pt x="3813545" y="1612712"/>
                  <a:pt x="3806457" y="1564865"/>
                  <a:pt x="3817089" y="1584358"/>
                </a:cubicBezTo>
                <a:cubicBezTo>
                  <a:pt x="3827721" y="1603851"/>
                  <a:pt x="3856074" y="1754479"/>
                  <a:pt x="3870251" y="1765112"/>
                </a:cubicBezTo>
                <a:cubicBezTo>
                  <a:pt x="3884428" y="1775745"/>
                  <a:pt x="3891516" y="1678280"/>
                  <a:pt x="3902149" y="1648154"/>
                </a:cubicBezTo>
                <a:cubicBezTo>
                  <a:pt x="3912782" y="1618028"/>
                  <a:pt x="3921642" y="1571953"/>
                  <a:pt x="3934047" y="1584358"/>
                </a:cubicBezTo>
                <a:cubicBezTo>
                  <a:pt x="3946452" y="1596763"/>
                  <a:pt x="3960628" y="1720810"/>
                  <a:pt x="3976577" y="1722582"/>
                </a:cubicBezTo>
                <a:cubicBezTo>
                  <a:pt x="3992526" y="1724354"/>
                  <a:pt x="4012019" y="1589675"/>
                  <a:pt x="4029740" y="1594991"/>
                </a:cubicBezTo>
                <a:cubicBezTo>
                  <a:pt x="4047461" y="1600307"/>
                  <a:pt x="4082903" y="1754479"/>
                  <a:pt x="4082903" y="1754479"/>
                </a:cubicBezTo>
                <a:lnTo>
                  <a:pt x="4082903" y="1754479"/>
                </a:lnTo>
                <a:lnTo>
                  <a:pt x="4136065" y="1775744"/>
                </a:lnTo>
                <a:cubicBezTo>
                  <a:pt x="4146697" y="1786377"/>
                  <a:pt x="4127205" y="1843084"/>
                  <a:pt x="4146698" y="1818275"/>
                </a:cubicBezTo>
                <a:cubicBezTo>
                  <a:pt x="4166191" y="1793466"/>
                  <a:pt x="4226443" y="1678280"/>
                  <a:pt x="4253024" y="1626889"/>
                </a:cubicBezTo>
                <a:cubicBezTo>
                  <a:pt x="4279605" y="1575498"/>
                  <a:pt x="4286693" y="1486893"/>
                  <a:pt x="4306186" y="1509930"/>
                </a:cubicBezTo>
                <a:cubicBezTo>
                  <a:pt x="4325679" y="1532967"/>
                  <a:pt x="4352261" y="1734986"/>
                  <a:pt x="4369982" y="1765112"/>
                </a:cubicBezTo>
                <a:cubicBezTo>
                  <a:pt x="4387703" y="1795238"/>
                  <a:pt x="4412512" y="1690684"/>
                  <a:pt x="4412512" y="1690684"/>
                </a:cubicBezTo>
                <a:cubicBezTo>
                  <a:pt x="4421372" y="1687140"/>
                  <a:pt x="4407195" y="1759796"/>
                  <a:pt x="4423144" y="1743847"/>
                </a:cubicBezTo>
                <a:cubicBezTo>
                  <a:pt x="4439093" y="1727898"/>
                  <a:pt x="4508205" y="1594991"/>
                  <a:pt x="4508205" y="1594991"/>
                </a:cubicBezTo>
                <a:cubicBezTo>
                  <a:pt x="4527698" y="1564865"/>
                  <a:pt x="4524154" y="1478033"/>
                  <a:pt x="4540103" y="1563093"/>
                </a:cubicBezTo>
                <a:cubicBezTo>
                  <a:pt x="4556052" y="1648153"/>
                  <a:pt x="4572000" y="2179782"/>
                  <a:pt x="4603898" y="2105354"/>
                </a:cubicBezTo>
                <a:cubicBezTo>
                  <a:pt x="4635796" y="2030926"/>
                  <a:pt x="4701363" y="1019061"/>
                  <a:pt x="4731489" y="1116526"/>
                </a:cubicBezTo>
                <a:cubicBezTo>
                  <a:pt x="4761615" y="1213991"/>
                  <a:pt x="4759842" y="2826595"/>
                  <a:pt x="4784651" y="2690144"/>
                </a:cubicBezTo>
                <a:cubicBezTo>
                  <a:pt x="4809460" y="2553693"/>
                  <a:pt x="4850218" y="191493"/>
                  <a:pt x="4880344" y="297819"/>
                </a:cubicBezTo>
                <a:cubicBezTo>
                  <a:pt x="4910470" y="404145"/>
                  <a:pt x="4937052" y="3344047"/>
                  <a:pt x="4965405" y="3328098"/>
                </a:cubicBezTo>
                <a:cubicBezTo>
                  <a:pt x="4993758" y="3312149"/>
                  <a:pt x="5025656" y="455535"/>
                  <a:pt x="5050465" y="202126"/>
                </a:cubicBezTo>
                <a:cubicBezTo>
                  <a:pt x="5075274" y="-51283"/>
                  <a:pt x="5096540" y="1563093"/>
                  <a:pt x="5114261" y="1807642"/>
                </a:cubicBezTo>
                <a:cubicBezTo>
                  <a:pt x="5131982" y="2052191"/>
                  <a:pt x="5146159" y="1727898"/>
                  <a:pt x="5156791" y="1669419"/>
                </a:cubicBezTo>
                <a:cubicBezTo>
                  <a:pt x="5167423" y="1610940"/>
                  <a:pt x="5160335" y="1353987"/>
                  <a:pt x="5178056" y="1456768"/>
                </a:cubicBezTo>
                <a:cubicBezTo>
                  <a:pt x="5195777" y="1559549"/>
                  <a:pt x="5243624" y="2206363"/>
                  <a:pt x="5263117" y="2286107"/>
                </a:cubicBezTo>
                <a:cubicBezTo>
                  <a:pt x="5282610" y="2365851"/>
                  <a:pt x="5282610" y="2030926"/>
                  <a:pt x="5295014" y="1935233"/>
                </a:cubicBezTo>
                <a:cubicBezTo>
                  <a:pt x="5307418" y="1839540"/>
                  <a:pt x="5330456" y="1763340"/>
                  <a:pt x="5337544" y="1711949"/>
                </a:cubicBezTo>
                <a:cubicBezTo>
                  <a:pt x="5344632" y="1660558"/>
                  <a:pt x="5332228" y="1614484"/>
                  <a:pt x="5337544" y="1626889"/>
                </a:cubicBezTo>
                <a:cubicBezTo>
                  <a:pt x="5342860" y="1639294"/>
                  <a:pt x="5358809" y="1834224"/>
                  <a:pt x="5369442" y="1786377"/>
                </a:cubicBezTo>
                <a:cubicBezTo>
                  <a:pt x="5380075" y="1738530"/>
                  <a:pt x="5390708" y="1345125"/>
                  <a:pt x="5401340" y="1339809"/>
                </a:cubicBezTo>
                <a:cubicBezTo>
                  <a:pt x="5411973" y="1334493"/>
                  <a:pt x="5422605" y="1793465"/>
                  <a:pt x="5433237" y="1754479"/>
                </a:cubicBezTo>
                <a:cubicBezTo>
                  <a:pt x="5443869" y="1715493"/>
                  <a:pt x="5443870" y="1082856"/>
                  <a:pt x="5465135" y="1105893"/>
                </a:cubicBezTo>
                <a:cubicBezTo>
                  <a:pt x="5486400" y="1128930"/>
                  <a:pt x="5541335" y="1736758"/>
                  <a:pt x="5560828" y="1892702"/>
                </a:cubicBezTo>
                <a:cubicBezTo>
                  <a:pt x="5580321" y="2048646"/>
                  <a:pt x="5578549" y="1986623"/>
                  <a:pt x="5582093" y="2041558"/>
                </a:cubicBezTo>
                <a:cubicBezTo>
                  <a:pt x="5585637" y="2096493"/>
                  <a:pt x="5571460" y="2458000"/>
                  <a:pt x="5582093" y="2222312"/>
                </a:cubicBezTo>
                <a:cubicBezTo>
                  <a:pt x="5592726" y="1986624"/>
                  <a:pt x="5629940" y="439586"/>
                  <a:pt x="5645889" y="627428"/>
                </a:cubicBezTo>
                <a:cubicBezTo>
                  <a:pt x="5661838" y="815270"/>
                  <a:pt x="5661837" y="3453917"/>
                  <a:pt x="5677786" y="3349363"/>
                </a:cubicBezTo>
                <a:cubicBezTo>
                  <a:pt x="5693735" y="3244810"/>
                  <a:pt x="5722089" y="21372"/>
                  <a:pt x="5741582" y="107"/>
                </a:cubicBezTo>
                <a:cubicBezTo>
                  <a:pt x="5761075" y="-21158"/>
                  <a:pt x="5777023" y="3120763"/>
                  <a:pt x="5794744" y="3221772"/>
                </a:cubicBezTo>
                <a:cubicBezTo>
                  <a:pt x="5812465" y="3322781"/>
                  <a:pt x="5831958" y="742614"/>
                  <a:pt x="5847907" y="606163"/>
                </a:cubicBezTo>
                <a:cubicBezTo>
                  <a:pt x="5863856" y="469712"/>
                  <a:pt x="5878032" y="2337498"/>
                  <a:pt x="5890437" y="2403065"/>
                </a:cubicBezTo>
                <a:cubicBezTo>
                  <a:pt x="5902842" y="2468633"/>
                  <a:pt x="5908158" y="988935"/>
                  <a:pt x="5922335" y="999568"/>
                </a:cubicBezTo>
                <a:cubicBezTo>
                  <a:pt x="5936512" y="1010201"/>
                  <a:pt x="5959549" y="2426103"/>
                  <a:pt x="5975498" y="2466861"/>
                </a:cubicBezTo>
                <a:cubicBezTo>
                  <a:pt x="5991447" y="2507619"/>
                  <a:pt x="6005623" y="1318544"/>
                  <a:pt x="6018028" y="1244116"/>
                </a:cubicBezTo>
                <a:cubicBezTo>
                  <a:pt x="6030433" y="1169688"/>
                  <a:pt x="6037521" y="1935233"/>
                  <a:pt x="6049926" y="2020293"/>
                </a:cubicBezTo>
                <a:cubicBezTo>
                  <a:pt x="6062331" y="2105353"/>
                  <a:pt x="6078279" y="1811186"/>
                  <a:pt x="6092456" y="1754479"/>
                </a:cubicBezTo>
                <a:cubicBezTo>
                  <a:pt x="6106633" y="1697772"/>
                  <a:pt x="6127898" y="1763339"/>
                  <a:pt x="6134986" y="1680051"/>
                </a:cubicBezTo>
                <a:cubicBezTo>
                  <a:pt x="6142074" y="1596763"/>
                  <a:pt x="6133214" y="1208675"/>
                  <a:pt x="6134986" y="1254749"/>
                </a:cubicBezTo>
                <a:cubicBezTo>
                  <a:pt x="6136758" y="1300823"/>
                  <a:pt x="6136759" y="1938777"/>
                  <a:pt x="6145619" y="1956498"/>
                </a:cubicBezTo>
                <a:cubicBezTo>
                  <a:pt x="6154480" y="1974219"/>
                  <a:pt x="6175744" y="1304368"/>
                  <a:pt x="6188149" y="1361075"/>
                </a:cubicBezTo>
                <a:cubicBezTo>
                  <a:pt x="6200554" y="1417782"/>
                  <a:pt x="6205870" y="2415470"/>
                  <a:pt x="6220047" y="2296740"/>
                </a:cubicBezTo>
                <a:cubicBezTo>
                  <a:pt x="6234224" y="2178010"/>
                  <a:pt x="6262577" y="501609"/>
                  <a:pt x="6273210" y="648693"/>
                </a:cubicBezTo>
                <a:cubicBezTo>
                  <a:pt x="6283843" y="795777"/>
                  <a:pt x="6271438" y="3230633"/>
                  <a:pt x="6283842" y="3179242"/>
                </a:cubicBezTo>
                <a:cubicBezTo>
                  <a:pt x="6296247" y="3127851"/>
                  <a:pt x="6329916" y="473256"/>
                  <a:pt x="6347637" y="340349"/>
                </a:cubicBezTo>
                <a:cubicBezTo>
                  <a:pt x="6365358" y="207442"/>
                  <a:pt x="6375991" y="2208135"/>
                  <a:pt x="6390168" y="2381800"/>
                </a:cubicBezTo>
                <a:cubicBezTo>
                  <a:pt x="6404345" y="2555465"/>
                  <a:pt x="6420293" y="1515247"/>
                  <a:pt x="6432698" y="1382340"/>
                </a:cubicBezTo>
                <a:cubicBezTo>
                  <a:pt x="6445103" y="1249433"/>
                  <a:pt x="6452191" y="1511702"/>
                  <a:pt x="6464596" y="1584358"/>
                </a:cubicBezTo>
                <a:cubicBezTo>
                  <a:pt x="6477001" y="1657014"/>
                  <a:pt x="6500038" y="1818275"/>
                  <a:pt x="6507126" y="1818275"/>
                </a:cubicBezTo>
                <a:cubicBezTo>
                  <a:pt x="6514214" y="1818275"/>
                  <a:pt x="6500038" y="1547144"/>
                  <a:pt x="6507126" y="1584358"/>
                </a:cubicBezTo>
                <a:cubicBezTo>
                  <a:pt x="6514214" y="1621572"/>
                  <a:pt x="6535479" y="2082316"/>
                  <a:pt x="6549656" y="2041558"/>
                </a:cubicBezTo>
                <a:cubicBezTo>
                  <a:pt x="6563833" y="2000800"/>
                  <a:pt x="6574465" y="1350441"/>
                  <a:pt x="6592186" y="1339809"/>
                </a:cubicBezTo>
                <a:cubicBezTo>
                  <a:pt x="6609907" y="1329177"/>
                  <a:pt x="6643577" y="1942321"/>
                  <a:pt x="6655982" y="1977763"/>
                </a:cubicBezTo>
                <a:cubicBezTo>
                  <a:pt x="6668387" y="2013205"/>
                  <a:pt x="6655982" y="1580814"/>
                  <a:pt x="6666614" y="1552461"/>
                </a:cubicBezTo>
                <a:cubicBezTo>
                  <a:pt x="6677247" y="1524107"/>
                  <a:pt x="6710917" y="1846628"/>
                  <a:pt x="6719777" y="1807642"/>
                </a:cubicBezTo>
                <a:cubicBezTo>
                  <a:pt x="6728637" y="1768656"/>
                  <a:pt x="6712689" y="1254749"/>
                  <a:pt x="6719777" y="1318544"/>
                </a:cubicBezTo>
                <a:cubicBezTo>
                  <a:pt x="6726865" y="1382339"/>
                  <a:pt x="6749902" y="2216995"/>
                  <a:pt x="6762307" y="2190414"/>
                </a:cubicBezTo>
                <a:cubicBezTo>
                  <a:pt x="6774712" y="2163833"/>
                  <a:pt x="6783572" y="1244116"/>
                  <a:pt x="6794205" y="1159056"/>
                </a:cubicBezTo>
                <a:cubicBezTo>
                  <a:pt x="6804838" y="1073996"/>
                  <a:pt x="6820787" y="1618028"/>
                  <a:pt x="6826103" y="1680051"/>
                </a:cubicBezTo>
                <a:cubicBezTo>
                  <a:pt x="6831419" y="1742074"/>
                  <a:pt x="6822559" y="1447908"/>
                  <a:pt x="6826103" y="1531196"/>
                </a:cubicBezTo>
                <a:cubicBezTo>
                  <a:pt x="6829647" y="1614484"/>
                  <a:pt x="6836736" y="2250666"/>
                  <a:pt x="6847368" y="2179782"/>
                </a:cubicBezTo>
                <a:cubicBezTo>
                  <a:pt x="6858001" y="2108898"/>
                  <a:pt x="6879265" y="1104121"/>
                  <a:pt x="6889898" y="1105893"/>
                </a:cubicBezTo>
                <a:cubicBezTo>
                  <a:pt x="6900531" y="1107665"/>
                  <a:pt x="6907619" y="2131935"/>
                  <a:pt x="6911163" y="2190414"/>
                </a:cubicBezTo>
                <a:cubicBezTo>
                  <a:pt x="6914707" y="2248893"/>
                  <a:pt x="6902303" y="1513475"/>
                  <a:pt x="6911163" y="1456768"/>
                </a:cubicBezTo>
                <a:cubicBezTo>
                  <a:pt x="6920023" y="1400061"/>
                  <a:pt x="6950149" y="1843084"/>
                  <a:pt x="6964326" y="1850172"/>
                </a:cubicBezTo>
                <a:cubicBezTo>
                  <a:pt x="6978503" y="1857260"/>
                  <a:pt x="6985592" y="1483349"/>
                  <a:pt x="6996224" y="1499298"/>
                </a:cubicBezTo>
                <a:cubicBezTo>
                  <a:pt x="7006856" y="1515247"/>
                  <a:pt x="7015717" y="1947637"/>
                  <a:pt x="7028121" y="1945865"/>
                </a:cubicBezTo>
                <a:cubicBezTo>
                  <a:pt x="7040526" y="1944093"/>
                  <a:pt x="7056474" y="1547144"/>
                  <a:pt x="7070651" y="1488665"/>
                </a:cubicBezTo>
                <a:cubicBezTo>
                  <a:pt x="7084828" y="1430186"/>
                  <a:pt x="7099005" y="1512588"/>
                  <a:pt x="7113182" y="1594991"/>
                </a:cubicBez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E66AA04-73EC-7949-92A9-FE42142009E7}"/>
              </a:ext>
            </a:extLst>
          </p:cNvPr>
          <p:cNvCxnSpPr/>
          <p:nvPr/>
        </p:nvCxnSpPr>
        <p:spPr>
          <a:xfrm>
            <a:off x="797442" y="5348179"/>
            <a:ext cx="78468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AA563D-D532-384B-9C7D-832BE149D34B}"/>
              </a:ext>
            </a:extLst>
          </p:cNvPr>
          <p:cNvCxnSpPr/>
          <p:nvPr/>
        </p:nvCxnSpPr>
        <p:spPr>
          <a:xfrm>
            <a:off x="1095153" y="5209964"/>
            <a:ext cx="0" cy="138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F79F84-6547-AC45-BE77-3F28EBD94C40}"/>
              </a:ext>
            </a:extLst>
          </p:cNvPr>
          <p:cNvCxnSpPr/>
          <p:nvPr/>
        </p:nvCxnSpPr>
        <p:spPr>
          <a:xfrm>
            <a:off x="3364620" y="5213507"/>
            <a:ext cx="0" cy="138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8F3F749-6D8F-CC4B-AAE0-0D60AE23D80D}"/>
              </a:ext>
            </a:extLst>
          </p:cNvPr>
          <p:cNvCxnSpPr/>
          <p:nvPr/>
        </p:nvCxnSpPr>
        <p:spPr>
          <a:xfrm>
            <a:off x="5634087" y="5202873"/>
            <a:ext cx="0" cy="138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560B78-EBFA-2842-AEA9-9B12E246D47D}"/>
              </a:ext>
            </a:extLst>
          </p:cNvPr>
          <p:cNvCxnSpPr/>
          <p:nvPr/>
        </p:nvCxnSpPr>
        <p:spPr>
          <a:xfrm>
            <a:off x="7903553" y="5202875"/>
            <a:ext cx="0" cy="138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5FEE956-F283-604E-A657-627F98D73923}"/>
              </a:ext>
            </a:extLst>
          </p:cNvPr>
          <p:cNvSpPr txBox="1"/>
          <p:nvPr/>
        </p:nvSpPr>
        <p:spPr>
          <a:xfrm>
            <a:off x="669845" y="5369444"/>
            <a:ext cx="798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⠼⠃⠚		  ⠼⠉⠚	    ⠼⠙⠚		  ⠼⠑⠚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C7BD8E-56DD-4F45-AA6E-71AD95D8CF0B}"/>
              </a:ext>
            </a:extLst>
          </p:cNvPr>
          <p:cNvSpPr txBox="1"/>
          <p:nvPr/>
        </p:nvSpPr>
        <p:spPr>
          <a:xfrm>
            <a:off x="3444948" y="5922337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⠠⠐⠞⠀⠐⠣⠍⠔⠐⠜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36322F-5849-1246-AA13-143F48741BDE}"/>
              </a:ext>
            </a:extLst>
          </p:cNvPr>
          <p:cNvSpPr txBox="1"/>
          <p:nvPr/>
        </p:nvSpPr>
        <p:spPr>
          <a:xfrm>
            <a:off x="925032" y="1988289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⠠⠏⠤⠺⠁⠧⠑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D09373-B4FA-6C4E-976E-E505614888AF}"/>
              </a:ext>
            </a:extLst>
          </p:cNvPr>
          <p:cNvSpPr txBox="1"/>
          <p:nvPr/>
        </p:nvSpPr>
        <p:spPr>
          <a:xfrm>
            <a:off x="2916868" y="1928039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⠠⠎⠤⠺⠁⠧⠑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A88F43-00F7-DC4E-8090-DF618701A108}"/>
              </a:ext>
            </a:extLst>
          </p:cNvPr>
          <p:cNvSpPr txBox="1"/>
          <p:nvPr/>
        </p:nvSpPr>
        <p:spPr>
          <a:xfrm>
            <a:off x="5450961" y="1229835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⠎⠥⠗⠋⠁⠉⠑⠀⠺⠁⠧⠑⠎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D67CAE1-1E14-FB47-B014-4D7202023603}"/>
              </a:ext>
            </a:extLst>
          </p:cNvPr>
          <p:cNvCxnSpPr>
            <a:cxnSpLocks/>
          </p:cNvCxnSpPr>
          <p:nvPr/>
        </p:nvCxnSpPr>
        <p:spPr>
          <a:xfrm>
            <a:off x="3792280" y="2363970"/>
            <a:ext cx="0" cy="779730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D265BB-CC0E-1741-AED0-AF0215C905EA}"/>
              </a:ext>
            </a:extLst>
          </p:cNvPr>
          <p:cNvSpPr/>
          <p:nvPr/>
        </p:nvSpPr>
        <p:spPr>
          <a:xfrm>
            <a:off x="2293313" y="267282"/>
            <a:ext cx="456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⠠⠎⠑⠊⠎⠍⠕⠛⠗⠁⠍⠀⠠⠗⠑⠉⠕⠗⠙</a:t>
            </a:r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38DA7CED-A8D2-6A46-A51E-CD1156D8F510}"/>
              </a:ext>
            </a:extLst>
          </p:cNvPr>
          <p:cNvSpPr/>
          <p:nvPr/>
        </p:nvSpPr>
        <p:spPr>
          <a:xfrm>
            <a:off x="1084521" y="1403393"/>
            <a:ext cx="7113182" cy="3352388"/>
          </a:xfrm>
          <a:custGeom>
            <a:avLst/>
            <a:gdLst>
              <a:gd name="connsiteX0" fmla="*/ 0 w 7113182"/>
              <a:gd name="connsiteY0" fmla="*/ 1680051 h 3352388"/>
              <a:gd name="connsiteX1" fmla="*/ 627321 w 7113182"/>
              <a:gd name="connsiteY1" fmla="*/ 1690684 h 3352388"/>
              <a:gd name="connsiteX2" fmla="*/ 659219 w 7113182"/>
              <a:gd name="connsiteY2" fmla="*/ 1743847 h 3352388"/>
              <a:gd name="connsiteX3" fmla="*/ 680484 w 7113182"/>
              <a:gd name="connsiteY3" fmla="*/ 1616256 h 3352388"/>
              <a:gd name="connsiteX4" fmla="*/ 723014 w 7113182"/>
              <a:gd name="connsiteY4" fmla="*/ 1775744 h 3352388"/>
              <a:gd name="connsiteX5" fmla="*/ 765544 w 7113182"/>
              <a:gd name="connsiteY5" fmla="*/ 1701316 h 3352388"/>
              <a:gd name="connsiteX6" fmla="*/ 786810 w 7113182"/>
              <a:gd name="connsiteY6" fmla="*/ 1733214 h 3352388"/>
              <a:gd name="connsiteX7" fmla="*/ 818707 w 7113182"/>
              <a:gd name="connsiteY7" fmla="*/ 1669419 h 3352388"/>
              <a:gd name="connsiteX8" fmla="*/ 850605 w 7113182"/>
              <a:gd name="connsiteY8" fmla="*/ 1701316 h 3352388"/>
              <a:gd name="connsiteX9" fmla="*/ 903768 w 7113182"/>
              <a:gd name="connsiteY9" fmla="*/ 1658786 h 3352388"/>
              <a:gd name="connsiteX10" fmla="*/ 946298 w 7113182"/>
              <a:gd name="connsiteY10" fmla="*/ 1743847 h 3352388"/>
              <a:gd name="connsiteX11" fmla="*/ 1020726 w 7113182"/>
              <a:gd name="connsiteY11" fmla="*/ 1669419 h 3352388"/>
              <a:gd name="connsiteX12" fmla="*/ 1127051 w 7113182"/>
              <a:gd name="connsiteY12" fmla="*/ 1722582 h 3352388"/>
              <a:gd name="connsiteX13" fmla="*/ 1201479 w 7113182"/>
              <a:gd name="connsiteY13" fmla="*/ 1680051 h 3352388"/>
              <a:gd name="connsiteX14" fmla="*/ 1275907 w 7113182"/>
              <a:gd name="connsiteY14" fmla="*/ 1722582 h 3352388"/>
              <a:gd name="connsiteX15" fmla="*/ 1275907 w 7113182"/>
              <a:gd name="connsiteY15" fmla="*/ 1658786 h 3352388"/>
              <a:gd name="connsiteX16" fmla="*/ 1297172 w 7113182"/>
              <a:gd name="connsiteY16" fmla="*/ 1743847 h 3352388"/>
              <a:gd name="connsiteX17" fmla="*/ 1350335 w 7113182"/>
              <a:gd name="connsiteY17" fmla="*/ 1711949 h 3352388"/>
              <a:gd name="connsiteX18" fmla="*/ 1392865 w 7113182"/>
              <a:gd name="connsiteY18" fmla="*/ 1743847 h 3352388"/>
              <a:gd name="connsiteX19" fmla="*/ 1446028 w 7113182"/>
              <a:gd name="connsiteY19" fmla="*/ 1669419 h 3352388"/>
              <a:gd name="connsiteX20" fmla="*/ 1467293 w 7113182"/>
              <a:gd name="connsiteY20" fmla="*/ 1754479 h 3352388"/>
              <a:gd name="connsiteX21" fmla="*/ 1499191 w 7113182"/>
              <a:gd name="connsiteY21" fmla="*/ 1690684 h 3352388"/>
              <a:gd name="connsiteX22" fmla="*/ 1531089 w 7113182"/>
              <a:gd name="connsiteY22" fmla="*/ 1711949 h 3352388"/>
              <a:gd name="connsiteX23" fmla="*/ 1637414 w 7113182"/>
              <a:gd name="connsiteY23" fmla="*/ 1658786 h 3352388"/>
              <a:gd name="connsiteX24" fmla="*/ 1658679 w 7113182"/>
              <a:gd name="connsiteY24" fmla="*/ 1733214 h 3352388"/>
              <a:gd name="connsiteX25" fmla="*/ 1679944 w 7113182"/>
              <a:gd name="connsiteY25" fmla="*/ 1680051 h 3352388"/>
              <a:gd name="connsiteX26" fmla="*/ 1701210 w 7113182"/>
              <a:gd name="connsiteY26" fmla="*/ 1743847 h 3352388"/>
              <a:gd name="connsiteX27" fmla="*/ 1733107 w 7113182"/>
              <a:gd name="connsiteY27" fmla="*/ 1669419 h 3352388"/>
              <a:gd name="connsiteX28" fmla="*/ 1807535 w 7113182"/>
              <a:gd name="connsiteY28" fmla="*/ 1743847 h 3352388"/>
              <a:gd name="connsiteX29" fmla="*/ 1913861 w 7113182"/>
              <a:gd name="connsiteY29" fmla="*/ 1669419 h 3352388"/>
              <a:gd name="connsiteX30" fmla="*/ 1945758 w 7113182"/>
              <a:gd name="connsiteY30" fmla="*/ 1711949 h 3352388"/>
              <a:gd name="connsiteX31" fmla="*/ 1967024 w 7113182"/>
              <a:gd name="connsiteY31" fmla="*/ 1669419 h 3352388"/>
              <a:gd name="connsiteX32" fmla="*/ 1998921 w 7113182"/>
              <a:gd name="connsiteY32" fmla="*/ 1743847 h 3352388"/>
              <a:gd name="connsiteX33" fmla="*/ 2030819 w 7113182"/>
              <a:gd name="connsiteY33" fmla="*/ 1658786 h 3352388"/>
              <a:gd name="connsiteX34" fmla="*/ 2041451 w 7113182"/>
              <a:gd name="connsiteY34" fmla="*/ 1690684 h 3352388"/>
              <a:gd name="connsiteX35" fmla="*/ 2094614 w 7113182"/>
              <a:gd name="connsiteY35" fmla="*/ 1669419 h 3352388"/>
              <a:gd name="connsiteX36" fmla="*/ 2105247 w 7113182"/>
              <a:gd name="connsiteY36" fmla="*/ 1701316 h 3352388"/>
              <a:gd name="connsiteX37" fmla="*/ 2147777 w 7113182"/>
              <a:gd name="connsiteY37" fmla="*/ 1690684 h 3352388"/>
              <a:gd name="connsiteX38" fmla="*/ 2169042 w 7113182"/>
              <a:gd name="connsiteY38" fmla="*/ 1711949 h 3352388"/>
              <a:gd name="connsiteX39" fmla="*/ 2211572 w 7113182"/>
              <a:gd name="connsiteY39" fmla="*/ 1648154 h 3352388"/>
              <a:gd name="connsiteX40" fmla="*/ 2243470 w 7113182"/>
              <a:gd name="connsiteY40" fmla="*/ 1722582 h 3352388"/>
              <a:gd name="connsiteX41" fmla="*/ 2275368 w 7113182"/>
              <a:gd name="connsiteY41" fmla="*/ 1658786 h 3352388"/>
              <a:gd name="connsiteX42" fmla="*/ 2339163 w 7113182"/>
              <a:gd name="connsiteY42" fmla="*/ 1722582 h 3352388"/>
              <a:gd name="connsiteX43" fmla="*/ 2371061 w 7113182"/>
              <a:gd name="connsiteY43" fmla="*/ 1669419 h 3352388"/>
              <a:gd name="connsiteX44" fmla="*/ 2413591 w 7113182"/>
              <a:gd name="connsiteY44" fmla="*/ 1743847 h 3352388"/>
              <a:gd name="connsiteX45" fmla="*/ 2477386 w 7113182"/>
              <a:gd name="connsiteY45" fmla="*/ 1648154 h 3352388"/>
              <a:gd name="connsiteX46" fmla="*/ 2530549 w 7113182"/>
              <a:gd name="connsiteY46" fmla="*/ 1711949 h 3352388"/>
              <a:gd name="connsiteX47" fmla="*/ 2562447 w 7113182"/>
              <a:gd name="connsiteY47" fmla="*/ 1690684 h 3352388"/>
              <a:gd name="connsiteX48" fmla="*/ 2615610 w 7113182"/>
              <a:gd name="connsiteY48" fmla="*/ 1765112 h 3352388"/>
              <a:gd name="connsiteX49" fmla="*/ 2658140 w 7113182"/>
              <a:gd name="connsiteY49" fmla="*/ 1488665 h 3352388"/>
              <a:gd name="connsiteX50" fmla="*/ 2679405 w 7113182"/>
              <a:gd name="connsiteY50" fmla="*/ 1913968 h 3352388"/>
              <a:gd name="connsiteX51" fmla="*/ 2732568 w 7113182"/>
              <a:gd name="connsiteY51" fmla="*/ 1658786 h 3352388"/>
              <a:gd name="connsiteX52" fmla="*/ 2785731 w 7113182"/>
              <a:gd name="connsiteY52" fmla="*/ 1552461 h 3352388"/>
              <a:gd name="connsiteX53" fmla="*/ 2828261 w 7113182"/>
              <a:gd name="connsiteY53" fmla="*/ 1765112 h 3352388"/>
              <a:gd name="connsiteX54" fmla="*/ 2870791 w 7113182"/>
              <a:gd name="connsiteY54" fmla="*/ 1690684 h 3352388"/>
              <a:gd name="connsiteX55" fmla="*/ 2881424 w 7113182"/>
              <a:gd name="connsiteY55" fmla="*/ 1648154 h 3352388"/>
              <a:gd name="connsiteX56" fmla="*/ 2923954 w 7113182"/>
              <a:gd name="connsiteY56" fmla="*/ 1754479 h 3352388"/>
              <a:gd name="connsiteX57" fmla="*/ 2945219 w 7113182"/>
              <a:gd name="connsiteY57" fmla="*/ 1701316 h 3352388"/>
              <a:gd name="connsiteX58" fmla="*/ 2977117 w 7113182"/>
              <a:gd name="connsiteY58" fmla="*/ 1754479 h 3352388"/>
              <a:gd name="connsiteX59" fmla="*/ 3019647 w 7113182"/>
              <a:gd name="connsiteY59" fmla="*/ 1680051 h 3352388"/>
              <a:gd name="connsiteX60" fmla="*/ 3040912 w 7113182"/>
              <a:gd name="connsiteY60" fmla="*/ 1828907 h 3352388"/>
              <a:gd name="connsiteX61" fmla="*/ 3125972 w 7113182"/>
              <a:gd name="connsiteY61" fmla="*/ 1594991 h 3352388"/>
              <a:gd name="connsiteX62" fmla="*/ 3157870 w 7113182"/>
              <a:gd name="connsiteY62" fmla="*/ 1669419 h 3352388"/>
              <a:gd name="connsiteX63" fmla="*/ 3200400 w 7113182"/>
              <a:gd name="connsiteY63" fmla="*/ 1669419 h 3352388"/>
              <a:gd name="connsiteX64" fmla="*/ 3221665 w 7113182"/>
              <a:gd name="connsiteY64" fmla="*/ 1637521 h 3352388"/>
              <a:gd name="connsiteX65" fmla="*/ 3253563 w 7113182"/>
              <a:gd name="connsiteY65" fmla="*/ 1701316 h 3352388"/>
              <a:gd name="connsiteX66" fmla="*/ 3264196 w 7113182"/>
              <a:gd name="connsiteY66" fmla="*/ 1669419 h 3352388"/>
              <a:gd name="connsiteX67" fmla="*/ 3264196 w 7113182"/>
              <a:gd name="connsiteY67" fmla="*/ 1711949 h 3352388"/>
              <a:gd name="connsiteX68" fmla="*/ 3306726 w 7113182"/>
              <a:gd name="connsiteY68" fmla="*/ 1658786 h 3352388"/>
              <a:gd name="connsiteX69" fmla="*/ 3359889 w 7113182"/>
              <a:gd name="connsiteY69" fmla="*/ 1605623 h 3352388"/>
              <a:gd name="connsiteX70" fmla="*/ 3391786 w 7113182"/>
              <a:gd name="connsiteY70" fmla="*/ 1573726 h 3352388"/>
              <a:gd name="connsiteX71" fmla="*/ 3423684 w 7113182"/>
              <a:gd name="connsiteY71" fmla="*/ 1818275 h 3352388"/>
              <a:gd name="connsiteX72" fmla="*/ 3508744 w 7113182"/>
              <a:gd name="connsiteY72" fmla="*/ 1509930 h 3352388"/>
              <a:gd name="connsiteX73" fmla="*/ 3530010 w 7113182"/>
              <a:gd name="connsiteY73" fmla="*/ 1999028 h 3352388"/>
              <a:gd name="connsiteX74" fmla="*/ 3593805 w 7113182"/>
              <a:gd name="connsiteY74" fmla="*/ 1563093 h 3352388"/>
              <a:gd name="connsiteX75" fmla="*/ 3636335 w 7113182"/>
              <a:gd name="connsiteY75" fmla="*/ 1754479 h 3352388"/>
              <a:gd name="connsiteX76" fmla="*/ 3689498 w 7113182"/>
              <a:gd name="connsiteY76" fmla="*/ 1541828 h 3352388"/>
              <a:gd name="connsiteX77" fmla="*/ 3753293 w 7113182"/>
              <a:gd name="connsiteY77" fmla="*/ 1903335 h 3352388"/>
              <a:gd name="connsiteX78" fmla="*/ 3774558 w 7113182"/>
              <a:gd name="connsiteY78" fmla="*/ 1797009 h 3352388"/>
              <a:gd name="connsiteX79" fmla="*/ 3806456 w 7113182"/>
              <a:gd name="connsiteY79" fmla="*/ 1648154 h 3352388"/>
              <a:gd name="connsiteX80" fmla="*/ 3817089 w 7113182"/>
              <a:gd name="connsiteY80" fmla="*/ 1584358 h 3352388"/>
              <a:gd name="connsiteX81" fmla="*/ 3870251 w 7113182"/>
              <a:gd name="connsiteY81" fmla="*/ 1765112 h 3352388"/>
              <a:gd name="connsiteX82" fmla="*/ 3902149 w 7113182"/>
              <a:gd name="connsiteY82" fmla="*/ 1648154 h 3352388"/>
              <a:gd name="connsiteX83" fmla="*/ 3934047 w 7113182"/>
              <a:gd name="connsiteY83" fmla="*/ 1584358 h 3352388"/>
              <a:gd name="connsiteX84" fmla="*/ 3976577 w 7113182"/>
              <a:gd name="connsiteY84" fmla="*/ 1722582 h 3352388"/>
              <a:gd name="connsiteX85" fmla="*/ 4029740 w 7113182"/>
              <a:gd name="connsiteY85" fmla="*/ 1594991 h 3352388"/>
              <a:gd name="connsiteX86" fmla="*/ 4082903 w 7113182"/>
              <a:gd name="connsiteY86" fmla="*/ 1754479 h 3352388"/>
              <a:gd name="connsiteX87" fmla="*/ 4082903 w 7113182"/>
              <a:gd name="connsiteY87" fmla="*/ 1754479 h 3352388"/>
              <a:gd name="connsiteX88" fmla="*/ 4136065 w 7113182"/>
              <a:gd name="connsiteY88" fmla="*/ 1775744 h 3352388"/>
              <a:gd name="connsiteX89" fmla="*/ 4146698 w 7113182"/>
              <a:gd name="connsiteY89" fmla="*/ 1818275 h 3352388"/>
              <a:gd name="connsiteX90" fmla="*/ 4253024 w 7113182"/>
              <a:gd name="connsiteY90" fmla="*/ 1626889 h 3352388"/>
              <a:gd name="connsiteX91" fmla="*/ 4306186 w 7113182"/>
              <a:gd name="connsiteY91" fmla="*/ 1509930 h 3352388"/>
              <a:gd name="connsiteX92" fmla="*/ 4369982 w 7113182"/>
              <a:gd name="connsiteY92" fmla="*/ 1765112 h 3352388"/>
              <a:gd name="connsiteX93" fmla="*/ 4412512 w 7113182"/>
              <a:gd name="connsiteY93" fmla="*/ 1690684 h 3352388"/>
              <a:gd name="connsiteX94" fmla="*/ 4423144 w 7113182"/>
              <a:gd name="connsiteY94" fmla="*/ 1743847 h 3352388"/>
              <a:gd name="connsiteX95" fmla="*/ 4508205 w 7113182"/>
              <a:gd name="connsiteY95" fmla="*/ 1594991 h 3352388"/>
              <a:gd name="connsiteX96" fmla="*/ 4540103 w 7113182"/>
              <a:gd name="connsiteY96" fmla="*/ 1563093 h 3352388"/>
              <a:gd name="connsiteX97" fmla="*/ 4603898 w 7113182"/>
              <a:gd name="connsiteY97" fmla="*/ 2105354 h 3352388"/>
              <a:gd name="connsiteX98" fmla="*/ 4731489 w 7113182"/>
              <a:gd name="connsiteY98" fmla="*/ 1116526 h 3352388"/>
              <a:gd name="connsiteX99" fmla="*/ 4784651 w 7113182"/>
              <a:gd name="connsiteY99" fmla="*/ 2690144 h 3352388"/>
              <a:gd name="connsiteX100" fmla="*/ 4880344 w 7113182"/>
              <a:gd name="connsiteY100" fmla="*/ 297819 h 3352388"/>
              <a:gd name="connsiteX101" fmla="*/ 4965405 w 7113182"/>
              <a:gd name="connsiteY101" fmla="*/ 3328098 h 3352388"/>
              <a:gd name="connsiteX102" fmla="*/ 5050465 w 7113182"/>
              <a:gd name="connsiteY102" fmla="*/ 202126 h 3352388"/>
              <a:gd name="connsiteX103" fmla="*/ 5114261 w 7113182"/>
              <a:gd name="connsiteY103" fmla="*/ 1807642 h 3352388"/>
              <a:gd name="connsiteX104" fmla="*/ 5156791 w 7113182"/>
              <a:gd name="connsiteY104" fmla="*/ 1669419 h 3352388"/>
              <a:gd name="connsiteX105" fmla="*/ 5178056 w 7113182"/>
              <a:gd name="connsiteY105" fmla="*/ 1456768 h 3352388"/>
              <a:gd name="connsiteX106" fmla="*/ 5263117 w 7113182"/>
              <a:gd name="connsiteY106" fmla="*/ 2286107 h 3352388"/>
              <a:gd name="connsiteX107" fmla="*/ 5295014 w 7113182"/>
              <a:gd name="connsiteY107" fmla="*/ 1935233 h 3352388"/>
              <a:gd name="connsiteX108" fmla="*/ 5337544 w 7113182"/>
              <a:gd name="connsiteY108" fmla="*/ 1711949 h 3352388"/>
              <a:gd name="connsiteX109" fmla="*/ 5337544 w 7113182"/>
              <a:gd name="connsiteY109" fmla="*/ 1626889 h 3352388"/>
              <a:gd name="connsiteX110" fmla="*/ 5369442 w 7113182"/>
              <a:gd name="connsiteY110" fmla="*/ 1786377 h 3352388"/>
              <a:gd name="connsiteX111" fmla="*/ 5401340 w 7113182"/>
              <a:gd name="connsiteY111" fmla="*/ 1339809 h 3352388"/>
              <a:gd name="connsiteX112" fmla="*/ 5433237 w 7113182"/>
              <a:gd name="connsiteY112" fmla="*/ 1754479 h 3352388"/>
              <a:gd name="connsiteX113" fmla="*/ 5465135 w 7113182"/>
              <a:gd name="connsiteY113" fmla="*/ 1105893 h 3352388"/>
              <a:gd name="connsiteX114" fmla="*/ 5560828 w 7113182"/>
              <a:gd name="connsiteY114" fmla="*/ 1892702 h 3352388"/>
              <a:gd name="connsiteX115" fmla="*/ 5582093 w 7113182"/>
              <a:gd name="connsiteY115" fmla="*/ 2041558 h 3352388"/>
              <a:gd name="connsiteX116" fmla="*/ 5582093 w 7113182"/>
              <a:gd name="connsiteY116" fmla="*/ 2222312 h 3352388"/>
              <a:gd name="connsiteX117" fmla="*/ 5645889 w 7113182"/>
              <a:gd name="connsiteY117" fmla="*/ 627428 h 3352388"/>
              <a:gd name="connsiteX118" fmla="*/ 5677786 w 7113182"/>
              <a:gd name="connsiteY118" fmla="*/ 3349363 h 3352388"/>
              <a:gd name="connsiteX119" fmla="*/ 5741582 w 7113182"/>
              <a:gd name="connsiteY119" fmla="*/ 107 h 3352388"/>
              <a:gd name="connsiteX120" fmla="*/ 5794744 w 7113182"/>
              <a:gd name="connsiteY120" fmla="*/ 3221772 h 3352388"/>
              <a:gd name="connsiteX121" fmla="*/ 5847907 w 7113182"/>
              <a:gd name="connsiteY121" fmla="*/ 606163 h 3352388"/>
              <a:gd name="connsiteX122" fmla="*/ 5890437 w 7113182"/>
              <a:gd name="connsiteY122" fmla="*/ 2403065 h 3352388"/>
              <a:gd name="connsiteX123" fmla="*/ 5922335 w 7113182"/>
              <a:gd name="connsiteY123" fmla="*/ 999568 h 3352388"/>
              <a:gd name="connsiteX124" fmla="*/ 5975498 w 7113182"/>
              <a:gd name="connsiteY124" fmla="*/ 2466861 h 3352388"/>
              <a:gd name="connsiteX125" fmla="*/ 6018028 w 7113182"/>
              <a:gd name="connsiteY125" fmla="*/ 1244116 h 3352388"/>
              <a:gd name="connsiteX126" fmla="*/ 6049926 w 7113182"/>
              <a:gd name="connsiteY126" fmla="*/ 2020293 h 3352388"/>
              <a:gd name="connsiteX127" fmla="*/ 6092456 w 7113182"/>
              <a:gd name="connsiteY127" fmla="*/ 1754479 h 3352388"/>
              <a:gd name="connsiteX128" fmla="*/ 6134986 w 7113182"/>
              <a:gd name="connsiteY128" fmla="*/ 1680051 h 3352388"/>
              <a:gd name="connsiteX129" fmla="*/ 6134986 w 7113182"/>
              <a:gd name="connsiteY129" fmla="*/ 1254749 h 3352388"/>
              <a:gd name="connsiteX130" fmla="*/ 6145619 w 7113182"/>
              <a:gd name="connsiteY130" fmla="*/ 1956498 h 3352388"/>
              <a:gd name="connsiteX131" fmla="*/ 6188149 w 7113182"/>
              <a:gd name="connsiteY131" fmla="*/ 1361075 h 3352388"/>
              <a:gd name="connsiteX132" fmla="*/ 6220047 w 7113182"/>
              <a:gd name="connsiteY132" fmla="*/ 2296740 h 3352388"/>
              <a:gd name="connsiteX133" fmla="*/ 6273210 w 7113182"/>
              <a:gd name="connsiteY133" fmla="*/ 648693 h 3352388"/>
              <a:gd name="connsiteX134" fmla="*/ 6283842 w 7113182"/>
              <a:gd name="connsiteY134" fmla="*/ 3179242 h 3352388"/>
              <a:gd name="connsiteX135" fmla="*/ 6347637 w 7113182"/>
              <a:gd name="connsiteY135" fmla="*/ 340349 h 3352388"/>
              <a:gd name="connsiteX136" fmla="*/ 6390168 w 7113182"/>
              <a:gd name="connsiteY136" fmla="*/ 2381800 h 3352388"/>
              <a:gd name="connsiteX137" fmla="*/ 6432698 w 7113182"/>
              <a:gd name="connsiteY137" fmla="*/ 1382340 h 3352388"/>
              <a:gd name="connsiteX138" fmla="*/ 6464596 w 7113182"/>
              <a:gd name="connsiteY138" fmla="*/ 1584358 h 3352388"/>
              <a:gd name="connsiteX139" fmla="*/ 6507126 w 7113182"/>
              <a:gd name="connsiteY139" fmla="*/ 1818275 h 3352388"/>
              <a:gd name="connsiteX140" fmla="*/ 6507126 w 7113182"/>
              <a:gd name="connsiteY140" fmla="*/ 1584358 h 3352388"/>
              <a:gd name="connsiteX141" fmla="*/ 6549656 w 7113182"/>
              <a:gd name="connsiteY141" fmla="*/ 2041558 h 3352388"/>
              <a:gd name="connsiteX142" fmla="*/ 6592186 w 7113182"/>
              <a:gd name="connsiteY142" fmla="*/ 1339809 h 3352388"/>
              <a:gd name="connsiteX143" fmla="*/ 6655982 w 7113182"/>
              <a:gd name="connsiteY143" fmla="*/ 1977763 h 3352388"/>
              <a:gd name="connsiteX144" fmla="*/ 6666614 w 7113182"/>
              <a:gd name="connsiteY144" fmla="*/ 1552461 h 3352388"/>
              <a:gd name="connsiteX145" fmla="*/ 6719777 w 7113182"/>
              <a:gd name="connsiteY145" fmla="*/ 1807642 h 3352388"/>
              <a:gd name="connsiteX146" fmla="*/ 6719777 w 7113182"/>
              <a:gd name="connsiteY146" fmla="*/ 1318544 h 3352388"/>
              <a:gd name="connsiteX147" fmla="*/ 6762307 w 7113182"/>
              <a:gd name="connsiteY147" fmla="*/ 2190414 h 3352388"/>
              <a:gd name="connsiteX148" fmla="*/ 6794205 w 7113182"/>
              <a:gd name="connsiteY148" fmla="*/ 1159056 h 3352388"/>
              <a:gd name="connsiteX149" fmla="*/ 6826103 w 7113182"/>
              <a:gd name="connsiteY149" fmla="*/ 1680051 h 3352388"/>
              <a:gd name="connsiteX150" fmla="*/ 6826103 w 7113182"/>
              <a:gd name="connsiteY150" fmla="*/ 1531196 h 3352388"/>
              <a:gd name="connsiteX151" fmla="*/ 6847368 w 7113182"/>
              <a:gd name="connsiteY151" fmla="*/ 2179782 h 3352388"/>
              <a:gd name="connsiteX152" fmla="*/ 6889898 w 7113182"/>
              <a:gd name="connsiteY152" fmla="*/ 1105893 h 3352388"/>
              <a:gd name="connsiteX153" fmla="*/ 6911163 w 7113182"/>
              <a:gd name="connsiteY153" fmla="*/ 2190414 h 3352388"/>
              <a:gd name="connsiteX154" fmla="*/ 6911163 w 7113182"/>
              <a:gd name="connsiteY154" fmla="*/ 1456768 h 3352388"/>
              <a:gd name="connsiteX155" fmla="*/ 6964326 w 7113182"/>
              <a:gd name="connsiteY155" fmla="*/ 1850172 h 3352388"/>
              <a:gd name="connsiteX156" fmla="*/ 6996224 w 7113182"/>
              <a:gd name="connsiteY156" fmla="*/ 1499298 h 3352388"/>
              <a:gd name="connsiteX157" fmla="*/ 7028121 w 7113182"/>
              <a:gd name="connsiteY157" fmla="*/ 1945865 h 3352388"/>
              <a:gd name="connsiteX158" fmla="*/ 7070651 w 7113182"/>
              <a:gd name="connsiteY158" fmla="*/ 1488665 h 3352388"/>
              <a:gd name="connsiteX159" fmla="*/ 7113182 w 7113182"/>
              <a:gd name="connsiteY159" fmla="*/ 1594991 h 33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7113182" h="3352388">
                <a:moveTo>
                  <a:pt x="0" y="1680051"/>
                </a:moveTo>
                <a:cubicBezTo>
                  <a:pt x="258725" y="1680051"/>
                  <a:pt x="517451" y="1680051"/>
                  <a:pt x="627321" y="1690684"/>
                </a:cubicBezTo>
                <a:cubicBezTo>
                  <a:pt x="737191" y="1701317"/>
                  <a:pt x="650359" y="1756252"/>
                  <a:pt x="659219" y="1743847"/>
                </a:cubicBezTo>
                <a:cubicBezTo>
                  <a:pt x="668079" y="1731442"/>
                  <a:pt x="669852" y="1610940"/>
                  <a:pt x="680484" y="1616256"/>
                </a:cubicBezTo>
                <a:cubicBezTo>
                  <a:pt x="691117" y="1621572"/>
                  <a:pt x="708837" y="1761567"/>
                  <a:pt x="723014" y="1775744"/>
                </a:cubicBezTo>
                <a:cubicBezTo>
                  <a:pt x="737191" y="1789921"/>
                  <a:pt x="765544" y="1701316"/>
                  <a:pt x="765544" y="1701316"/>
                </a:cubicBezTo>
                <a:cubicBezTo>
                  <a:pt x="776177" y="1694228"/>
                  <a:pt x="786810" y="1733214"/>
                  <a:pt x="786810" y="1733214"/>
                </a:cubicBezTo>
                <a:cubicBezTo>
                  <a:pt x="795670" y="1727898"/>
                  <a:pt x="818707" y="1669419"/>
                  <a:pt x="818707" y="1669419"/>
                </a:cubicBezTo>
                <a:cubicBezTo>
                  <a:pt x="829340" y="1664103"/>
                  <a:pt x="850605" y="1701316"/>
                  <a:pt x="850605" y="1701316"/>
                </a:cubicBezTo>
                <a:cubicBezTo>
                  <a:pt x="864782" y="1699544"/>
                  <a:pt x="887819" y="1651698"/>
                  <a:pt x="903768" y="1658786"/>
                </a:cubicBezTo>
                <a:cubicBezTo>
                  <a:pt x="919717" y="1665874"/>
                  <a:pt x="926805" y="1742075"/>
                  <a:pt x="946298" y="1743847"/>
                </a:cubicBezTo>
                <a:cubicBezTo>
                  <a:pt x="965791" y="1745619"/>
                  <a:pt x="990601" y="1672963"/>
                  <a:pt x="1020726" y="1669419"/>
                </a:cubicBezTo>
                <a:cubicBezTo>
                  <a:pt x="1050852" y="1665875"/>
                  <a:pt x="1096926" y="1720810"/>
                  <a:pt x="1127051" y="1722582"/>
                </a:cubicBezTo>
                <a:cubicBezTo>
                  <a:pt x="1157177" y="1724354"/>
                  <a:pt x="1176670" y="1680051"/>
                  <a:pt x="1201479" y="1680051"/>
                </a:cubicBezTo>
                <a:cubicBezTo>
                  <a:pt x="1226288" y="1680051"/>
                  <a:pt x="1275907" y="1722582"/>
                  <a:pt x="1275907" y="1722582"/>
                </a:cubicBezTo>
                <a:cubicBezTo>
                  <a:pt x="1288312" y="1719038"/>
                  <a:pt x="1272363" y="1655242"/>
                  <a:pt x="1275907" y="1658786"/>
                </a:cubicBezTo>
                <a:cubicBezTo>
                  <a:pt x="1279451" y="1662330"/>
                  <a:pt x="1297172" y="1743847"/>
                  <a:pt x="1297172" y="1743847"/>
                </a:cubicBezTo>
                <a:cubicBezTo>
                  <a:pt x="1309577" y="1752707"/>
                  <a:pt x="1350335" y="1711949"/>
                  <a:pt x="1350335" y="1711949"/>
                </a:cubicBezTo>
                <a:cubicBezTo>
                  <a:pt x="1366284" y="1711949"/>
                  <a:pt x="1376916" y="1750935"/>
                  <a:pt x="1392865" y="1743847"/>
                </a:cubicBezTo>
                <a:cubicBezTo>
                  <a:pt x="1408814" y="1736759"/>
                  <a:pt x="1433623" y="1667647"/>
                  <a:pt x="1446028" y="1669419"/>
                </a:cubicBezTo>
                <a:cubicBezTo>
                  <a:pt x="1458433" y="1671191"/>
                  <a:pt x="1467293" y="1754479"/>
                  <a:pt x="1467293" y="1754479"/>
                </a:cubicBezTo>
                <a:cubicBezTo>
                  <a:pt x="1476153" y="1758023"/>
                  <a:pt x="1499191" y="1690684"/>
                  <a:pt x="1499191" y="1690684"/>
                </a:cubicBezTo>
                <a:cubicBezTo>
                  <a:pt x="1509824" y="1683596"/>
                  <a:pt x="1508052" y="1717265"/>
                  <a:pt x="1531089" y="1711949"/>
                </a:cubicBezTo>
                <a:cubicBezTo>
                  <a:pt x="1554126" y="1706633"/>
                  <a:pt x="1616149" y="1655242"/>
                  <a:pt x="1637414" y="1658786"/>
                </a:cubicBezTo>
                <a:cubicBezTo>
                  <a:pt x="1658679" y="1662330"/>
                  <a:pt x="1658679" y="1733214"/>
                  <a:pt x="1658679" y="1733214"/>
                </a:cubicBezTo>
                <a:cubicBezTo>
                  <a:pt x="1665767" y="1736758"/>
                  <a:pt x="1679944" y="1680051"/>
                  <a:pt x="1679944" y="1680051"/>
                </a:cubicBezTo>
                <a:cubicBezTo>
                  <a:pt x="1687032" y="1681823"/>
                  <a:pt x="1692350" y="1745619"/>
                  <a:pt x="1701210" y="1743847"/>
                </a:cubicBezTo>
                <a:cubicBezTo>
                  <a:pt x="1710070" y="1742075"/>
                  <a:pt x="1715386" y="1669419"/>
                  <a:pt x="1733107" y="1669419"/>
                </a:cubicBezTo>
                <a:cubicBezTo>
                  <a:pt x="1750828" y="1669419"/>
                  <a:pt x="1777409" y="1743847"/>
                  <a:pt x="1807535" y="1743847"/>
                </a:cubicBezTo>
                <a:cubicBezTo>
                  <a:pt x="1837661" y="1743847"/>
                  <a:pt x="1913861" y="1669419"/>
                  <a:pt x="1913861" y="1669419"/>
                </a:cubicBezTo>
                <a:cubicBezTo>
                  <a:pt x="1936898" y="1664103"/>
                  <a:pt x="1945758" y="1711949"/>
                  <a:pt x="1945758" y="1711949"/>
                </a:cubicBezTo>
                <a:cubicBezTo>
                  <a:pt x="1954618" y="1711949"/>
                  <a:pt x="1958164" y="1664103"/>
                  <a:pt x="1967024" y="1669419"/>
                </a:cubicBezTo>
                <a:cubicBezTo>
                  <a:pt x="1975885" y="1674735"/>
                  <a:pt x="1988289" y="1745619"/>
                  <a:pt x="1998921" y="1743847"/>
                </a:cubicBezTo>
                <a:cubicBezTo>
                  <a:pt x="2009554" y="1742075"/>
                  <a:pt x="2030819" y="1658786"/>
                  <a:pt x="2030819" y="1658786"/>
                </a:cubicBezTo>
                <a:cubicBezTo>
                  <a:pt x="2037907" y="1649925"/>
                  <a:pt x="2041451" y="1690684"/>
                  <a:pt x="2041451" y="1690684"/>
                </a:cubicBezTo>
                <a:cubicBezTo>
                  <a:pt x="2052084" y="1692456"/>
                  <a:pt x="2094614" y="1669419"/>
                  <a:pt x="2094614" y="1669419"/>
                </a:cubicBezTo>
                <a:cubicBezTo>
                  <a:pt x="2105247" y="1671191"/>
                  <a:pt x="2105247" y="1701316"/>
                  <a:pt x="2105247" y="1701316"/>
                </a:cubicBezTo>
                <a:cubicBezTo>
                  <a:pt x="2114107" y="1704860"/>
                  <a:pt x="2147777" y="1690684"/>
                  <a:pt x="2147777" y="1690684"/>
                </a:cubicBezTo>
                <a:cubicBezTo>
                  <a:pt x="2158410" y="1692456"/>
                  <a:pt x="2169042" y="1711949"/>
                  <a:pt x="2169042" y="1711949"/>
                </a:cubicBezTo>
                <a:cubicBezTo>
                  <a:pt x="2179674" y="1704861"/>
                  <a:pt x="2199167" y="1646382"/>
                  <a:pt x="2211572" y="1648154"/>
                </a:cubicBezTo>
                <a:cubicBezTo>
                  <a:pt x="2223977" y="1649926"/>
                  <a:pt x="2243470" y="1722582"/>
                  <a:pt x="2243470" y="1722582"/>
                </a:cubicBezTo>
                <a:cubicBezTo>
                  <a:pt x="2254103" y="1724354"/>
                  <a:pt x="2275368" y="1658786"/>
                  <a:pt x="2275368" y="1658786"/>
                </a:cubicBezTo>
                <a:cubicBezTo>
                  <a:pt x="2291317" y="1658786"/>
                  <a:pt x="2339163" y="1722582"/>
                  <a:pt x="2339163" y="1722582"/>
                </a:cubicBezTo>
                <a:cubicBezTo>
                  <a:pt x="2355112" y="1724354"/>
                  <a:pt x="2358656" y="1665875"/>
                  <a:pt x="2371061" y="1669419"/>
                </a:cubicBezTo>
                <a:cubicBezTo>
                  <a:pt x="2383466" y="1672963"/>
                  <a:pt x="2395870" y="1747391"/>
                  <a:pt x="2413591" y="1743847"/>
                </a:cubicBezTo>
                <a:cubicBezTo>
                  <a:pt x="2431312" y="1740303"/>
                  <a:pt x="2477386" y="1648154"/>
                  <a:pt x="2477386" y="1648154"/>
                </a:cubicBezTo>
                <a:cubicBezTo>
                  <a:pt x="2496879" y="1642838"/>
                  <a:pt x="2530549" y="1711949"/>
                  <a:pt x="2530549" y="1711949"/>
                </a:cubicBezTo>
                <a:cubicBezTo>
                  <a:pt x="2544726" y="1719037"/>
                  <a:pt x="2548270" y="1681824"/>
                  <a:pt x="2562447" y="1690684"/>
                </a:cubicBezTo>
                <a:cubicBezTo>
                  <a:pt x="2576624" y="1699544"/>
                  <a:pt x="2599661" y="1798782"/>
                  <a:pt x="2615610" y="1765112"/>
                </a:cubicBezTo>
                <a:cubicBezTo>
                  <a:pt x="2631559" y="1731442"/>
                  <a:pt x="2647508" y="1463856"/>
                  <a:pt x="2658140" y="1488665"/>
                </a:cubicBezTo>
                <a:cubicBezTo>
                  <a:pt x="2668772" y="1513474"/>
                  <a:pt x="2667000" y="1885615"/>
                  <a:pt x="2679405" y="1913968"/>
                </a:cubicBezTo>
                <a:cubicBezTo>
                  <a:pt x="2691810" y="1942321"/>
                  <a:pt x="2714847" y="1719037"/>
                  <a:pt x="2732568" y="1658786"/>
                </a:cubicBezTo>
                <a:cubicBezTo>
                  <a:pt x="2750289" y="1598535"/>
                  <a:pt x="2769782" y="1534740"/>
                  <a:pt x="2785731" y="1552461"/>
                </a:cubicBezTo>
                <a:cubicBezTo>
                  <a:pt x="2801680" y="1570182"/>
                  <a:pt x="2814084" y="1742075"/>
                  <a:pt x="2828261" y="1765112"/>
                </a:cubicBezTo>
                <a:cubicBezTo>
                  <a:pt x="2842438" y="1788149"/>
                  <a:pt x="2870791" y="1690684"/>
                  <a:pt x="2870791" y="1690684"/>
                </a:cubicBezTo>
                <a:cubicBezTo>
                  <a:pt x="2879651" y="1671191"/>
                  <a:pt x="2872564" y="1637521"/>
                  <a:pt x="2881424" y="1648154"/>
                </a:cubicBezTo>
                <a:cubicBezTo>
                  <a:pt x="2890285" y="1658786"/>
                  <a:pt x="2923954" y="1754479"/>
                  <a:pt x="2923954" y="1754479"/>
                </a:cubicBezTo>
                <a:cubicBezTo>
                  <a:pt x="2934587" y="1763339"/>
                  <a:pt x="2945219" y="1701316"/>
                  <a:pt x="2945219" y="1701316"/>
                </a:cubicBezTo>
                <a:cubicBezTo>
                  <a:pt x="2954079" y="1701316"/>
                  <a:pt x="2964712" y="1758023"/>
                  <a:pt x="2977117" y="1754479"/>
                </a:cubicBezTo>
                <a:cubicBezTo>
                  <a:pt x="2989522" y="1750935"/>
                  <a:pt x="3009015" y="1667646"/>
                  <a:pt x="3019647" y="1680051"/>
                </a:cubicBezTo>
                <a:cubicBezTo>
                  <a:pt x="3030279" y="1692456"/>
                  <a:pt x="3023191" y="1843084"/>
                  <a:pt x="3040912" y="1828907"/>
                </a:cubicBezTo>
                <a:cubicBezTo>
                  <a:pt x="3058633" y="1814730"/>
                  <a:pt x="3106479" y="1621572"/>
                  <a:pt x="3125972" y="1594991"/>
                </a:cubicBezTo>
                <a:cubicBezTo>
                  <a:pt x="3145465" y="1568410"/>
                  <a:pt x="3157870" y="1669419"/>
                  <a:pt x="3157870" y="1669419"/>
                </a:cubicBezTo>
                <a:cubicBezTo>
                  <a:pt x="3170275" y="1681824"/>
                  <a:pt x="3200400" y="1669419"/>
                  <a:pt x="3200400" y="1669419"/>
                </a:cubicBezTo>
                <a:cubicBezTo>
                  <a:pt x="3211033" y="1664103"/>
                  <a:pt x="3221665" y="1637521"/>
                  <a:pt x="3221665" y="1637521"/>
                </a:cubicBezTo>
                <a:cubicBezTo>
                  <a:pt x="3230525" y="1642837"/>
                  <a:pt x="3253563" y="1701316"/>
                  <a:pt x="3253563" y="1701316"/>
                </a:cubicBezTo>
                <a:cubicBezTo>
                  <a:pt x="3260651" y="1706632"/>
                  <a:pt x="3264196" y="1669419"/>
                  <a:pt x="3264196" y="1669419"/>
                </a:cubicBezTo>
                <a:lnTo>
                  <a:pt x="3264196" y="1711949"/>
                </a:lnTo>
                <a:cubicBezTo>
                  <a:pt x="3271284" y="1710177"/>
                  <a:pt x="3306726" y="1658786"/>
                  <a:pt x="3306726" y="1658786"/>
                </a:cubicBezTo>
                <a:cubicBezTo>
                  <a:pt x="3322675" y="1641065"/>
                  <a:pt x="3359889" y="1605623"/>
                  <a:pt x="3359889" y="1605623"/>
                </a:cubicBezTo>
                <a:cubicBezTo>
                  <a:pt x="3374066" y="1591446"/>
                  <a:pt x="3381154" y="1538284"/>
                  <a:pt x="3391786" y="1573726"/>
                </a:cubicBezTo>
                <a:cubicBezTo>
                  <a:pt x="3402418" y="1609168"/>
                  <a:pt x="3404191" y="1828908"/>
                  <a:pt x="3423684" y="1818275"/>
                </a:cubicBezTo>
                <a:cubicBezTo>
                  <a:pt x="3443177" y="1807642"/>
                  <a:pt x="3491023" y="1479804"/>
                  <a:pt x="3508744" y="1509930"/>
                </a:cubicBezTo>
                <a:cubicBezTo>
                  <a:pt x="3526465" y="1540055"/>
                  <a:pt x="3515833" y="1990168"/>
                  <a:pt x="3530010" y="1999028"/>
                </a:cubicBezTo>
                <a:cubicBezTo>
                  <a:pt x="3544187" y="2007888"/>
                  <a:pt x="3576084" y="1603851"/>
                  <a:pt x="3593805" y="1563093"/>
                </a:cubicBezTo>
                <a:cubicBezTo>
                  <a:pt x="3611526" y="1522335"/>
                  <a:pt x="3620386" y="1758023"/>
                  <a:pt x="3636335" y="1754479"/>
                </a:cubicBezTo>
                <a:cubicBezTo>
                  <a:pt x="3652284" y="1750935"/>
                  <a:pt x="3670005" y="1517019"/>
                  <a:pt x="3689498" y="1541828"/>
                </a:cubicBezTo>
                <a:cubicBezTo>
                  <a:pt x="3708991" y="1566637"/>
                  <a:pt x="3739116" y="1860805"/>
                  <a:pt x="3753293" y="1903335"/>
                </a:cubicBezTo>
                <a:cubicBezTo>
                  <a:pt x="3767470" y="1945865"/>
                  <a:pt x="3765697" y="1839539"/>
                  <a:pt x="3774558" y="1797009"/>
                </a:cubicBezTo>
                <a:cubicBezTo>
                  <a:pt x="3783419" y="1754479"/>
                  <a:pt x="3806456" y="1648154"/>
                  <a:pt x="3806456" y="1648154"/>
                </a:cubicBezTo>
                <a:cubicBezTo>
                  <a:pt x="3813545" y="1612712"/>
                  <a:pt x="3806457" y="1564865"/>
                  <a:pt x="3817089" y="1584358"/>
                </a:cubicBezTo>
                <a:cubicBezTo>
                  <a:pt x="3827721" y="1603851"/>
                  <a:pt x="3856074" y="1754479"/>
                  <a:pt x="3870251" y="1765112"/>
                </a:cubicBezTo>
                <a:cubicBezTo>
                  <a:pt x="3884428" y="1775745"/>
                  <a:pt x="3891516" y="1678280"/>
                  <a:pt x="3902149" y="1648154"/>
                </a:cubicBezTo>
                <a:cubicBezTo>
                  <a:pt x="3912782" y="1618028"/>
                  <a:pt x="3921642" y="1571953"/>
                  <a:pt x="3934047" y="1584358"/>
                </a:cubicBezTo>
                <a:cubicBezTo>
                  <a:pt x="3946452" y="1596763"/>
                  <a:pt x="3960628" y="1720810"/>
                  <a:pt x="3976577" y="1722582"/>
                </a:cubicBezTo>
                <a:cubicBezTo>
                  <a:pt x="3992526" y="1724354"/>
                  <a:pt x="4012019" y="1589675"/>
                  <a:pt x="4029740" y="1594991"/>
                </a:cubicBezTo>
                <a:cubicBezTo>
                  <a:pt x="4047461" y="1600307"/>
                  <a:pt x="4082903" y="1754479"/>
                  <a:pt x="4082903" y="1754479"/>
                </a:cubicBezTo>
                <a:lnTo>
                  <a:pt x="4082903" y="1754479"/>
                </a:lnTo>
                <a:lnTo>
                  <a:pt x="4136065" y="1775744"/>
                </a:lnTo>
                <a:cubicBezTo>
                  <a:pt x="4146697" y="1786377"/>
                  <a:pt x="4127205" y="1843084"/>
                  <a:pt x="4146698" y="1818275"/>
                </a:cubicBezTo>
                <a:cubicBezTo>
                  <a:pt x="4166191" y="1793466"/>
                  <a:pt x="4226443" y="1678280"/>
                  <a:pt x="4253024" y="1626889"/>
                </a:cubicBezTo>
                <a:cubicBezTo>
                  <a:pt x="4279605" y="1575498"/>
                  <a:pt x="4286693" y="1486893"/>
                  <a:pt x="4306186" y="1509930"/>
                </a:cubicBezTo>
                <a:cubicBezTo>
                  <a:pt x="4325679" y="1532967"/>
                  <a:pt x="4352261" y="1734986"/>
                  <a:pt x="4369982" y="1765112"/>
                </a:cubicBezTo>
                <a:cubicBezTo>
                  <a:pt x="4387703" y="1795238"/>
                  <a:pt x="4412512" y="1690684"/>
                  <a:pt x="4412512" y="1690684"/>
                </a:cubicBezTo>
                <a:cubicBezTo>
                  <a:pt x="4421372" y="1687140"/>
                  <a:pt x="4407195" y="1759796"/>
                  <a:pt x="4423144" y="1743847"/>
                </a:cubicBezTo>
                <a:cubicBezTo>
                  <a:pt x="4439093" y="1727898"/>
                  <a:pt x="4508205" y="1594991"/>
                  <a:pt x="4508205" y="1594991"/>
                </a:cubicBezTo>
                <a:cubicBezTo>
                  <a:pt x="4527698" y="1564865"/>
                  <a:pt x="4524154" y="1478033"/>
                  <a:pt x="4540103" y="1563093"/>
                </a:cubicBezTo>
                <a:cubicBezTo>
                  <a:pt x="4556052" y="1648153"/>
                  <a:pt x="4572000" y="2179782"/>
                  <a:pt x="4603898" y="2105354"/>
                </a:cubicBezTo>
                <a:cubicBezTo>
                  <a:pt x="4635796" y="2030926"/>
                  <a:pt x="4701363" y="1019061"/>
                  <a:pt x="4731489" y="1116526"/>
                </a:cubicBezTo>
                <a:cubicBezTo>
                  <a:pt x="4761615" y="1213991"/>
                  <a:pt x="4759842" y="2826595"/>
                  <a:pt x="4784651" y="2690144"/>
                </a:cubicBezTo>
                <a:cubicBezTo>
                  <a:pt x="4809460" y="2553693"/>
                  <a:pt x="4850218" y="191493"/>
                  <a:pt x="4880344" y="297819"/>
                </a:cubicBezTo>
                <a:cubicBezTo>
                  <a:pt x="4910470" y="404145"/>
                  <a:pt x="4937052" y="3344047"/>
                  <a:pt x="4965405" y="3328098"/>
                </a:cubicBezTo>
                <a:cubicBezTo>
                  <a:pt x="4993758" y="3312149"/>
                  <a:pt x="5025656" y="455535"/>
                  <a:pt x="5050465" y="202126"/>
                </a:cubicBezTo>
                <a:cubicBezTo>
                  <a:pt x="5075274" y="-51283"/>
                  <a:pt x="5096540" y="1563093"/>
                  <a:pt x="5114261" y="1807642"/>
                </a:cubicBezTo>
                <a:cubicBezTo>
                  <a:pt x="5131982" y="2052191"/>
                  <a:pt x="5146159" y="1727898"/>
                  <a:pt x="5156791" y="1669419"/>
                </a:cubicBezTo>
                <a:cubicBezTo>
                  <a:pt x="5167423" y="1610940"/>
                  <a:pt x="5160335" y="1353987"/>
                  <a:pt x="5178056" y="1456768"/>
                </a:cubicBezTo>
                <a:cubicBezTo>
                  <a:pt x="5195777" y="1559549"/>
                  <a:pt x="5243624" y="2206363"/>
                  <a:pt x="5263117" y="2286107"/>
                </a:cubicBezTo>
                <a:cubicBezTo>
                  <a:pt x="5282610" y="2365851"/>
                  <a:pt x="5282610" y="2030926"/>
                  <a:pt x="5295014" y="1935233"/>
                </a:cubicBezTo>
                <a:cubicBezTo>
                  <a:pt x="5307418" y="1839540"/>
                  <a:pt x="5330456" y="1763340"/>
                  <a:pt x="5337544" y="1711949"/>
                </a:cubicBezTo>
                <a:cubicBezTo>
                  <a:pt x="5344632" y="1660558"/>
                  <a:pt x="5332228" y="1614484"/>
                  <a:pt x="5337544" y="1626889"/>
                </a:cubicBezTo>
                <a:cubicBezTo>
                  <a:pt x="5342860" y="1639294"/>
                  <a:pt x="5358809" y="1834224"/>
                  <a:pt x="5369442" y="1786377"/>
                </a:cubicBezTo>
                <a:cubicBezTo>
                  <a:pt x="5380075" y="1738530"/>
                  <a:pt x="5390708" y="1345125"/>
                  <a:pt x="5401340" y="1339809"/>
                </a:cubicBezTo>
                <a:cubicBezTo>
                  <a:pt x="5411973" y="1334493"/>
                  <a:pt x="5422605" y="1793465"/>
                  <a:pt x="5433237" y="1754479"/>
                </a:cubicBezTo>
                <a:cubicBezTo>
                  <a:pt x="5443869" y="1715493"/>
                  <a:pt x="5443870" y="1082856"/>
                  <a:pt x="5465135" y="1105893"/>
                </a:cubicBezTo>
                <a:cubicBezTo>
                  <a:pt x="5486400" y="1128930"/>
                  <a:pt x="5541335" y="1736758"/>
                  <a:pt x="5560828" y="1892702"/>
                </a:cubicBezTo>
                <a:cubicBezTo>
                  <a:pt x="5580321" y="2048646"/>
                  <a:pt x="5578549" y="1986623"/>
                  <a:pt x="5582093" y="2041558"/>
                </a:cubicBezTo>
                <a:cubicBezTo>
                  <a:pt x="5585637" y="2096493"/>
                  <a:pt x="5571460" y="2458000"/>
                  <a:pt x="5582093" y="2222312"/>
                </a:cubicBezTo>
                <a:cubicBezTo>
                  <a:pt x="5592726" y="1986624"/>
                  <a:pt x="5629940" y="439586"/>
                  <a:pt x="5645889" y="627428"/>
                </a:cubicBezTo>
                <a:cubicBezTo>
                  <a:pt x="5661838" y="815270"/>
                  <a:pt x="5661837" y="3453917"/>
                  <a:pt x="5677786" y="3349363"/>
                </a:cubicBezTo>
                <a:cubicBezTo>
                  <a:pt x="5693735" y="3244810"/>
                  <a:pt x="5722089" y="21372"/>
                  <a:pt x="5741582" y="107"/>
                </a:cubicBezTo>
                <a:cubicBezTo>
                  <a:pt x="5761075" y="-21158"/>
                  <a:pt x="5777023" y="3120763"/>
                  <a:pt x="5794744" y="3221772"/>
                </a:cubicBezTo>
                <a:cubicBezTo>
                  <a:pt x="5812465" y="3322781"/>
                  <a:pt x="5831958" y="742614"/>
                  <a:pt x="5847907" y="606163"/>
                </a:cubicBezTo>
                <a:cubicBezTo>
                  <a:pt x="5863856" y="469712"/>
                  <a:pt x="5878032" y="2337498"/>
                  <a:pt x="5890437" y="2403065"/>
                </a:cubicBezTo>
                <a:cubicBezTo>
                  <a:pt x="5902842" y="2468633"/>
                  <a:pt x="5908158" y="988935"/>
                  <a:pt x="5922335" y="999568"/>
                </a:cubicBezTo>
                <a:cubicBezTo>
                  <a:pt x="5936512" y="1010201"/>
                  <a:pt x="5959549" y="2426103"/>
                  <a:pt x="5975498" y="2466861"/>
                </a:cubicBezTo>
                <a:cubicBezTo>
                  <a:pt x="5991447" y="2507619"/>
                  <a:pt x="6005623" y="1318544"/>
                  <a:pt x="6018028" y="1244116"/>
                </a:cubicBezTo>
                <a:cubicBezTo>
                  <a:pt x="6030433" y="1169688"/>
                  <a:pt x="6037521" y="1935233"/>
                  <a:pt x="6049926" y="2020293"/>
                </a:cubicBezTo>
                <a:cubicBezTo>
                  <a:pt x="6062331" y="2105353"/>
                  <a:pt x="6078279" y="1811186"/>
                  <a:pt x="6092456" y="1754479"/>
                </a:cubicBezTo>
                <a:cubicBezTo>
                  <a:pt x="6106633" y="1697772"/>
                  <a:pt x="6127898" y="1763339"/>
                  <a:pt x="6134986" y="1680051"/>
                </a:cubicBezTo>
                <a:cubicBezTo>
                  <a:pt x="6142074" y="1596763"/>
                  <a:pt x="6133214" y="1208675"/>
                  <a:pt x="6134986" y="1254749"/>
                </a:cubicBezTo>
                <a:cubicBezTo>
                  <a:pt x="6136758" y="1300823"/>
                  <a:pt x="6136759" y="1938777"/>
                  <a:pt x="6145619" y="1956498"/>
                </a:cubicBezTo>
                <a:cubicBezTo>
                  <a:pt x="6154480" y="1974219"/>
                  <a:pt x="6175744" y="1304368"/>
                  <a:pt x="6188149" y="1361075"/>
                </a:cubicBezTo>
                <a:cubicBezTo>
                  <a:pt x="6200554" y="1417782"/>
                  <a:pt x="6205870" y="2415470"/>
                  <a:pt x="6220047" y="2296740"/>
                </a:cubicBezTo>
                <a:cubicBezTo>
                  <a:pt x="6234224" y="2178010"/>
                  <a:pt x="6262577" y="501609"/>
                  <a:pt x="6273210" y="648693"/>
                </a:cubicBezTo>
                <a:cubicBezTo>
                  <a:pt x="6283843" y="795777"/>
                  <a:pt x="6271438" y="3230633"/>
                  <a:pt x="6283842" y="3179242"/>
                </a:cubicBezTo>
                <a:cubicBezTo>
                  <a:pt x="6296247" y="3127851"/>
                  <a:pt x="6329916" y="473256"/>
                  <a:pt x="6347637" y="340349"/>
                </a:cubicBezTo>
                <a:cubicBezTo>
                  <a:pt x="6365358" y="207442"/>
                  <a:pt x="6375991" y="2208135"/>
                  <a:pt x="6390168" y="2381800"/>
                </a:cubicBezTo>
                <a:cubicBezTo>
                  <a:pt x="6404345" y="2555465"/>
                  <a:pt x="6420293" y="1515247"/>
                  <a:pt x="6432698" y="1382340"/>
                </a:cubicBezTo>
                <a:cubicBezTo>
                  <a:pt x="6445103" y="1249433"/>
                  <a:pt x="6452191" y="1511702"/>
                  <a:pt x="6464596" y="1584358"/>
                </a:cubicBezTo>
                <a:cubicBezTo>
                  <a:pt x="6477001" y="1657014"/>
                  <a:pt x="6500038" y="1818275"/>
                  <a:pt x="6507126" y="1818275"/>
                </a:cubicBezTo>
                <a:cubicBezTo>
                  <a:pt x="6514214" y="1818275"/>
                  <a:pt x="6500038" y="1547144"/>
                  <a:pt x="6507126" y="1584358"/>
                </a:cubicBezTo>
                <a:cubicBezTo>
                  <a:pt x="6514214" y="1621572"/>
                  <a:pt x="6535479" y="2082316"/>
                  <a:pt x="6549656" y="2041558"/>
                </a:cubicBezTo>
                <a:cubicBezTo>
                  <a:pt x="6563833" y="2000800"/>
                  <a:pt x="6574465" y="1350441"/>
                  <a:pt x="6592186" y="1339809"/>
                </a:cubicBezTo>
                <a:cubicBezTo>
                  <a:pt x="6609907" y="1329177"/>
                  <a:pt x="6643577" y="1942321"/>
                  <a:pt x="6655982" y="1977763"/>
                </a:cubicBezTo>
                <a:cubicBezTo>
                  <a:pt x="6668387" y="2013205"/>
                  <a:pt x="6655982" y="1580814"/>
                  <a:pt x="6666614" y="1552461"/>
                </a:cubicBezTo>
                <a:cubicBezTo>
                  <a:pt x="6677247" y="1524107"/>
                  <a:pt x="6710917" y="1846628"/>
                  <a:pt x="6719777" y="1807642"/>
                </a:cubicBezTo>
                <a:cubicBezTo>
                  <a:pt x="6728637" y="1768656"/>
                  <a:pt x="6712689" y="1254749"/>
                  <a:pt x="6719777" y="1318544"/>
                </a:cubicBezTo>
                <a:cubicBezTo>
                  <a:pt x="6726865" y="1382339"/>
                  <a:pt x="6749902" y="2216995"/>
                  <a:pt x="6762307" y="2190414"/>
                </a:cubicBezTo>
                <a:cubicBezTo>
                  <a:pt x="6774712" y="2163833"/>
                  <a:pt x="6783572" y="1244116"/>
                  <a:pt x="6794205" y="1159056"/>
                </a:cubicBezTo>
                <a:cubicBezTo>
                  <a:pt x="6804838" y="1073996"/>
                  <a:pt x="6820787" y="1618028"/>
                  <a:pt x="6826103" y="1680051"/>
                </a:cubicBezTo>
                <a:cubicBezTo>
                  <a:pt x="6831419" y="1742074"/>
                  <a:pt x="6822559" y="1447908"/>
                  <a:pt x="6826103" y="1531196"/>
                </a:cubicBezTo>
                <a:cubicBezTo>
                  <a:pt x="6829647" y="1614484"/>
                  <a:pt x="6836736" y="2250666"/>
                  <a:pt x="6847368" y="2179782"/>
                </a:cubicBezTo>
                <a:cubicBezTo>
                  <a:pt x="6858001" y="2108898"/>
                  <a:pt x="6879265" y="1104121"/>
                  <a:pt x="6889898" y="1105893"/>
                </a:cubicBezTo>
                <a:cubicBezTo>
                  <a:pt x="6900531" y="1107665"/>
                  <a:pt x="6907619" y="2131935"/>
                  <a:pt x="6911163" y="2190414"/>
                </a:cubicBezTo>
                <a:cubicBezTo>
                  <a:pt x="6914707" y="2248893"/>
                  <a:pt x="6902303" y="1513475"/>
                  <a:pt x="6911163" y="1456768"/>
                </a:cubicBezTo>
                <a:cubicBezTo>
                  <a:pt x="6920023" y="1400061"/>
                  <a:pt x="6950149" y="1843084"/>
                  <a:pt x="6964326" y="1850172"/>
                </a:cubicBezTo>
                <a:cubicBezTo>
                  <a:pt x="6978503" y="1857260"/>
                  <a:pt x="6985592" y="1483349"/>
                  <a:pt x="6996224" y="1499298"/>
                </a:cubicBezTo>
                <a:cubicBezTo>
                  <a:pt x="7006856" y="1515247"/>
                  <a:pt x="7015717" y="1947637"/>
                  <a:pt x="7028121" y="1945865"/>
                </a:cubicBezTo>
                <a:cubicBezTo>
                  <a:pt x="7040526" y="1944093"/>
                  <a:pt x="7056474" y="1547144"/>
                  <a:pt x="7070651" y="1488665"/>
                </a:cubicBezTo>
                <a:cubicBezTo>
                  <a:pt x="7084828" y="1430186"/>
                  <a:pt x="7099005" y="1512588"/>
                  <a:pt x="7113182" y="1594991"/>
                </a:cubicBez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E66AA04-73EC-7949-92A9-FE42142009E7}"/>
              </a:ext>
            </a:extLst>
          </p:cNvPr>
          <p:cNvCxnSpPr/>
          <p:nvPr/>
        </p:nvCxnSpPr>
        <p:spPr>
          <a:xfrm>
            <a:off x="797442" y="5348179"/>
            <a:ext cx="78468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AA563D-D532-384B-9C7D-832BE149D34B}"/>
              </a:ext>
            </a:extLst>
          </p:cNvPr>
          <p:cNvCxnSpPr/>
          <p:nvPr/>
        </p:nvCxnSpPr>
        <p:spPr>
          <a:xfrm>
            <a:off x="1095153" y="5209964"/>
            <a:ext cx="0" cy="138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F79F84-6547-AC45-BE77-3F28EBD94C40}"/>
              </a:ext>
            </a:extLst>
          </p:cNvPr>
          <p:cNvCxnSpPr/>
          <p:nvPr/>
        </p:nvCxnSpPr>
        <p:spPr>
          <a:xfrm>
            <a:off x="3364620" y="5213507"/>
            <a:ext cx="0" cy="138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8F3F749-6D8F-CC4B-AAE0-0D60AE23D80D}"/>
              </a:ext>
            </a:extLst>
          </p:cNvPr>
          <p:cNvCxnSpPr/>
          <p:nvPr/>
        </p:nvCxnSpPr>
        <p:spPr>
          <a:xfrm>
            <a:off x="5634087" y="5202873"/>
            <a:ext cx="0" cy="138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560B78-EBFA-2842-AEA9-9B12E246D47D}"/>
              </a:ext>
            </a:extLst>
          </p:cNvPr>
          <p:cNvCxnSpPr/>
          <p:nvPr/>
        </p:nvCxnSpPr>
        <p:spPr>
          <a:xfrm>
            <a:off x="7903553" y="5202875"/>
            <a:ext cx="0" cy="138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6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1661</TotalTime>
  <Words>72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97</cp:revision>
  <cp:lastPrinted>2020-01-30T21:17:46Z</cp:lastPrinted>
  <dcterms:created xsi:type="dcterms:W3CDTF">2019-12-06T02:24:42Z</dcterms:created>
  <dcterms:modified xsi:type="dcterms:W3CDTF">2020-07-24T13:22:46Z</dcterms:modified>
</cp:coreProperties>
</file>