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7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9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2604977" y="339607"/>
            <a:ext cx="3947515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Seismic Amplification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42B8455-B6DD-0147-93CF-13025A4C62B0}"/>
              </a:ext>
            </a:extLst>
          </p:cNvPr>
          <p:cNvSpPr/>
          <p:nvPr/>
        </p:nvSpPr>
        <p:spPr>
          <a:xfrm>
            <a:off x="4582633" y="6517759"/>
            <a:ext cx="45613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modified from Fig. 6.16 in Keller, 2000, </a:t>
            </a:r>
            <a:r>
              <a:rPr lang="en-US" sz="1000" i="1">
                <a:latin typeface="Arial" panose="020B0604020202020204" pitchFamily="34" charset="0"/>
                <a:cs typeface="Arial" panose="020B0604020202020204" pitchFamily="34" charset="0"/>
              </a:rPr>
              <a:t>Environmental Geology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, 8th edition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F19F9DF3-0001-C74C-A7F2-8956FE7E4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01" t="36589" r="5827" b="23101"/>
          <a:stretch/>
        </p:blipFill>
        <p:spPr>
          <a:xfrm>
            <a:off x="382772" y="2679408"/>
            <a:ext cx="8537944" cy="3785616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E2FBA21A-0369-C142-8442-91F6DA909416}"/>
              </a:ext>
            </a:extLst>
          </p:cNvPr>
          <p:cNvSpPr/>
          <p:nvPr/>
        </p:nvSpPr>
        <p:spPr>
          <a:xfrm>
            <a:off x="999460" y="1079220"/>
            <a:ext cx="7347096" cy="2185931"/>
          </a:xfrm>
          <a:custGeom>
            <a:avLst/>
            <a:gdLst>
              <a:gd name="connsiteX0" fmla="*/ 0 w 6733479"/>
              <a:gd name="connsiteY0" fmla="*/ 802747 h 2185931"/>
              <a:gd name="connsiteX1" fmla="*/ 53163 w 6733479"/>
              <a:gd name="connsiteY1" fmla="*/ 717687 h 2185931"/>
              <a:gd name="connsiteX2" fmla="*/ 74428 w 6733479"/>
              <a:gd name="connsiteY2" fmla="*/ 877175 h 2185931"/>
              <a:gd name="connsiteX3" fmla="*/ 106326 w 6733479"/>
              <a:gd name="connsiteY3" fmla="*/ 749584 h 2185931"/>
              <a:gd name="connsiteX4" fmla="*/ 170121 w 6733479"/>
              <a:gd name="connsiteY4" fmla="*/ 877175 h 2185931"/>
              <a:gd name="connsiteX5" fmla="*/ 180754 w 6733479"/>
              <a:gd name="connsiteY5" fmla="*/ 813380 h 2185931"/>
              <a:gd name="connsiteX6" fmla="*/ 202019 w 6733479"/>
              <a:gd name="connsiteY6" fmla="*/ 887807 h 2185931"/>
              <a:gd name="connsiteX7" fmla="*/ 255182 w 6733479"/>
              <a:gd name="connsiteY7" fmla="*/ 824012 h 2185931"/>
              <a:gd name="connsiteX8" fmla="*/ 287079 w 6733479"/>
              <a:gd name="connsiteY8" fmla="*/ 898440 h 2185931"/>
              <a:gd name="connsiteX9" fmla="*/ 350875 w 6733479"/>
              <a:gd name="connsiteY9" fmla="*/ 813380 h 2185931"/>
              <a:gd name="connsiteX10" fmla="*/ 382772 w 6733479"/>
              <a:gd name="connsiteY10" fmla="*/ 866542 h 2185931"/>
              <a:gd name="connsiteX11" fmla="*/ 446568 w 6733479"/>
              <a:gd name="connsiteY11" fmla="*/ 781482 h 2185931"/>
              <a:gd name="connsiteX12" fmla="*/ 467833 w 6733479"/>
              <a:gd name="connsiteY12" fmla="*/ 887807 h 2185931"/>
              <a:gd name="connsiteX13" fmla="*/ 542261 w 6733479"/>
              <a:gd name="connsiteY13" fmla="*/ 728319 h 2185931"/>
              <a:gd name="connsiteX14" fmla="*/ 563526 w 6733479"/>
              <a:gd name="connsiteY14" fmla="*/ 845277 h 2185931"/>
              <a:gd name="connsiteX15" fmla="*/ 584791 w 6733479"/>
              <a:gd name="connsiteY15" fmla="*/ 792114 h 2185931"/>
              <a:gd name="connsiteX16" fmla="*/ 637954 w 6733479"/>
              <a:gd name="connsiteY16" fmla="*/ 930338 h 2185931"/>
              <a:gd name="connsiteX17" fmla="*/ 669851 w 6733479"/>
              <a:gd name="connsiteY17" fmla="*/ 781482 h 2185931"/>
              <a:gd name="connsiteX18" fmla="*/ 691117 w 6733479"/>
              <a:gd name="connsiteY18" fmla="*/ 855910 h 2185931"/>
              <a:gd name="connsiteX19" fmla="*/ 754912 w 6733479"/>
              <a:gd name="connsiteY19" fmla="*/ 824012 h 2185931"/>
              <a:gd name="connsiteX20" fmla="*/ 786810 w 6733479"/>
              <a:gd name="connsiteY20" fmla="*/ 909073 h 2185931"/>
              <a:gd name="connsiteX21" fmla="*/ 914400 w 6733479"/>
              <a:gd name="connsiteY21" fmla="*/ 792114 h 2185931"/>
              <a:gd name="connsiteX22" fmla="*/ 925033 w 6733479"/>
              <a:gd name="connsiteY22" fmla="*/ 887807 h 2185931"/>
              <a:gd name="connsiteX23" fmla="*/ 967563 w 6733479"/>
              <a:gd name="connsiteY23" fmla="*/ 802747 h 2185931"/>
              <a:gd name="connsiteX24" fmla="*/ 999461 w 6733479"/>
              <a:gd name="connsiteY24" fmla="*/ 930338 h 2185931"/>
              <a:gd name="connsiteX25" fmla="*/ 1041991 w 6733479"/>
              <a:gd name="connsiteY25" fmla="*/ 802747 h 2185931"/>
              <a:gd name="connsiteX26" fmla="*/ 1084521 w 6733479"/>
              <a:gd name="connsiteY26" fmla="*/ 887807 h 2185931"/>
              <a:gd name="connsiteX27" fmla="*/ 1105786 w 6733479"/>
              <a:gd name="connsiteY27" fmla="*/ 802747 h 2185931"/>
              <a:gd name="connsiteX28" fmla="*/ 1180214 w 6733479"/>
              <a:gd name="connsiteY28" fmla="*/ 930338 h 2185931"/>
              <a:gd name="connsiteX29" fmla="*/ 1222744 w 6733479"/>
              <a:gd name="connsiteY29" fmla="*/ 845277 h 2185931"/>
              <a:gd name="connsiteX30" fmla="*/ 1244010 w 6733479"/>
              <a:gd name="connsiteY30" fmla="*/ 898440 h 2185931"/>
              <a:gd name="connsiteX31" fmla="*/ 1275907 w 6733479"/>
              <a:gd name="connsiteY31" fmla="*/ 855910 h 2185931"/>
              <a:gd name="connsiteX32" fmla="*/ 1318437 w 6733479"/>
              <a:gd name="connsiteY32" fmla="*/ 813380 h 2185931"/>
              <a:gd name="connsiteX33" fmla="*/ 1329070 w 6733479"/>
              <a:gd name="connsiteY33" fmla="*/ 919705 h 2185931"/>
              <a:gd name="connsiteX34" fmla="*/ 1371600 w 6733479"/>
              <a:gd name="connsiteY34" fmla="*/ 919705 h 2185931"/>
              <a:gd name="connsiteX35" fmla="*/ 1382233 w 6733479"/>
              <a:gd name="connsiteY35" fmla="*/ 845277 h 2185931"/>
              <a:gd name="connsiteX36" fmla="*/ 1424763 w 6733479"/>
              <a:gd name="connsiteY36" fmla="*/ 972868 h 2185931"/>
              <a:gd name="connsiteX37" fmla="*/ 1446028 w 6733479"/>
              <a:gd name="connsiteY37" fmla="*/ 866542 h 2185931"/>
              <a:gd name="connsiteX38" fmla="*/ 1488558 w 6733479"/>
              <a:gd name="connsiteY38" fmla="*/ 930338 h 2185931"/>
              <a:gd name="connsiteX39" fmla="*/ 1541721 w 6733479"/>
              <a:gd name="connsiteY39" fmla="*/ 866542 h 2185931"/>
              <a:gd name="connsiteX40" fmla="*/ 1562986 w 6733479"/>
              <a:gd name="connsiteY40" fmla="*/ 919705 h 2185931"/>
              <a:gd name="connsiteX41" fmla="*/ 1584251 w 6733479"/>
              <a:gd name="connsiteY41" fmla="*/ 834645 h 2185931"/>
              <a:gd name="connsiteX42" fmla="*/ 1605517 w 6733479"/>
              <a:gd name="connsiteY42" fmla="*/ 983500 h 2185931"/>
              <a:gd name="connsiteX43" fmla="*/ 1637414 w 6733479"/>
              <a:gd name="connsiteY43" fmla="*/ 877175 h 2185931"/>
              <a:gd name="connsiteX44" fmla="*/ 1669312 w 6733479"/>
              <a:gd name="connsiteY44" fmla="*/ 1004766 h 2185931"/>
              <a:gd name="connsiteX45" fmla="*/ 1722475 w 6733479"/>
              <a:gd name="connsiteY45" fmla="*/ 919705 h 2185931"/>
              <a:gd name="connsiteX46" fmla="*/ 1765005 w 6733479"/>
              <a:gd name="connsiteY46" fmla="*/ 1015398 h 2185931"/>
              <a:gd name="connsiteX47" fmla="*/ 1818168 w 6733479"/>
              <a:gd name="connsiteY47" fmla="*/ 898440 h 2185931"/>
              <a:gd name="connsiteX48" fmla="*/ 1871330 w 6733479"/>
              <a:gd name="connsiteY48" fmla="*/ 1068561 h 2185931"/>
              <a:gd name="connsiteX49" fmla="*/ 1945758 w 6733479"/>
              <a:gd name="connsiteY49" fmla="*/ 824012 h 2185931"/>
              <a:gd name="connsiteX50" fmla="*/ 1967023 w 6733479"/>
              <a:gd name="connsiteY50" fmla="*/ 951603 h 2185931"/>
              <a:gd name="connsiteX51" fmla="*/ 2020186 w 6733479"/>
              <a:gd name="connsiteY51" fmla="*/ 855910 h 2185931"/>
              <a:gd name="connsiteX52" fmla="*/ 2052084 w 6733479"/>
              <a:gd name="connsiteY52" fmla="*/ 728319 h 2185931"/>
              <a:gd name="connsiteX53" fmla="*/ 2083982 w 6733479"/>
              <a:gd name="connsiteY53" fmla="*/ 1100459 h 2185931"/>
              <a:gd name="connsiteX54" fmla="*/ 2105247 w 6733479"/>
              <a:gd name="connsiteY54" fmla="*/ 653891 h 2185931"/>
              <a:gd name="connsiteX55" fmla="*/ 2126512 w 6733479"/>
              <a:gd name="connsiteY55" fmla="*/ 1217417 h 2185931"/>
              <a:gd name="connsiteX56" fmla="*/ 2147777 w 6733479"/>
              <a:gd name="connsiteY56" fmla="*/ 707054 h 2185931"/>
              <a:gd name="connsiteX57" fmla="*/ 2243470 w 6733479"/>
              <a:gd name="connsiteY57" fmla="*/ 1111091 h 2185931"/>
              <a:gd name="connsiteX58" fmla="*/ 2275368 w 6733479"/>
              <a:gd name="connsiteY58" fmla="*/ 611361 h 2185931"/>
              <a:gd name="connsiteX59" fmla="*/ 2317898 w 6733479"/>
              <a:gd name="connsiteY59" fmla="*/ 1015398 h 2185931"/>
              <a:gd name="connsiteX60" fmla="*/ 2413591 w 6733479"/>
              <a:gd name="connsiteY60" fmla="*/ 738952 h 2185931"/>
              <a:gd name="connsiteX61" fmla="*/ 2434856 w 6733479"/>
              <a:gd name="connsiteY61" fmla="*/ 1004766 h 2185931"/>
              <a:gd name="connsiteX62" fmla="*/ 2477386 w 6733479"/>
              <a:gd name="connsiteY62" fmla="*/ 887807 h 2185931"/>
              <a:gd name="connsiteX63" fmla="*/ 2498651 w 6733479"/>
              <a:gd name="connsiteY63" fmla="*/ 972868 h 2185931"/>
              <a:gd name="connsiteX64" fmla="*/ 2551814 w 6733479"/>
              <a:gd name="connsiteY64" fmla="*/ 515668 h 2185931"/>
              <a:gd name="connsiteX65" fmla="*/ 2573079 w 6733479"/>
              <a:gd name="connsiteY65" fmla="*/ 1206784 h 2185931"/>
              <a:gd name="connsiteX66" fmla="*/ 2604977 w 6733479"/>
              <a:gd name="connsiteY66" fmla="*/ 887807 h 2185931"/>
              <a:gd name="connsiteX67" fmla="*/ 2647507 w 6733479"/>
              <a:gd name="connsiteY67" fmla="*/ 994133 h 2185931"/>
              <a:gd name="connsiteX68" fmla="*/ 2711303 w 6733479"/>
              <a:gd name="connsiteY68" fmla="*/ 834645 h 2185931"/>
              <a:gd name="connsiteX69" fmla="*/ 2743200 w 6733479"/>
              <a:gd name="connsiteY69" fmla="*/ 983500 h 2185931"/>
              <a:gd name="connsiteX70" fmla="*/ 2796363 w 6733479"/>
              <a:gd name="connsiteY70" fmla="*/ 738952 h 2185931"/>
              <a:gd name="connsiteX71" fmla="*/ 2806996 w 6733479"/>
              <a:gd name="connsiteY71" fmla="*/ 940970 h 2185931"/>
              <a:gd name="connsiteX72" fmla="*/ 2892056 w 6733479"/>
              <a:gd name="connsiteY72" fmla="*/ 834645 h 2185931"/>
              <a:gd name="connsiteX73" fmla="*/ 2892056 w 6733479"/>
              <a:gd name="connsiteY73" fmla="*/ 1036663 h 2185931"/>
              <a:gd name="connsiteX74" fmla="*/ 2955851 w 6733479"/>
              <a:gd name="connsiteY74" fmla="*/ 653891 h 2185931"/>
              <a:gd name="connsiteX75" fmla="*/ 2977117 w 6733479"/>
              <a:gd name="connsiteY75" fmla="*/ 1036663 h 2185931"/>
              <a:gd name="connsiteX76" fmla="*/ 3019647 w 6733479"/>
              <a:gd name="connsiteY76" fmla="*/ 781482 h 2185931"/>
              <a:gd name="connsiteX77" fmla="*/ 3051544 w 6733479"/>
              <a:gd name="connsiteY77" fmla="*/ 994133 h 2185931"/>
              <a:gd name="connsiteX78" fmla="*/ 3062177 w 6733479"/>
              <a:gd name="connsiteY78" fmla="*/ 1068561 h 2185931"/>
              <a:gd name="connsiteX79" fmla="*/ 3136605 w 6733479"/>
              <a:gd name="connsiteY79" fmla="*/ 855910 h 2185931"/>
              <a:gd name="connsiteX80" fmla="*/ 3168503 w 6733479"/>
              <a:gd name="connsiteY80" fmla="*/ 1153621 h 2185931"/>
              <a:gd name="connsiteX81" fmla="*/ 3232298 w 6733479"/>
              <a:gd name="connsiteY81" fmla="*/ 940970 h 2185931"/>
              <a:gd name="connsiteX82" fmla="*/ 3274828 w 6733479"/>
              <a:gd name="connsiteY82" fmla="*/ 1068561 h 2185931"/>
              <a:gd name="connsiteX83" fmla="*/ 3274828 w 6733479"/>
              <a:gd name="connsiteY83" fmla="*/ 845277 h 2185931"/>
              <a:gd name="connsiteX84" fmla="*/ 3317358 w 6733479"/>
              <a:gd name="connsiteY84" fmla="*/ 855910 h 2185931"/>
              <a:gd name="connsiteX85" fmla="*/ 3338623 w 6733479"/>
              <a:gd name="connsiteY85" fmla="*/ 1323742 h 2185931"/>
              <a:gd name="connsiteX86" fmla="*/ 3381154 w 6733479"/>
              <a:gd name="connsiteY86" fmla="*/ 632626 h 2185931"/>
              <a:gd name="connsiteX87" fmla="*/ 3413051 w 6733479"/>
              <a:gd name="connsiteY87" fmla="*/ 1259947 h 2185931"/>
              <a:gd name="connsiteX88" fmla="*/ 3455582 w 6733479"/>
              <a:gd name="connsiteY88" fmla="*/ 547566 h 2185931"/>
              <a:gd name="connsiteX89" fmla="*/ 3519377 w 6733479"/>
              <a:gd name="connsiteY89" fmla="*/ 1642719 h 2185931"/>
              <a:gd name="connsiteX90" fmla="*/ 3530010 w 6733479"/>
              <a:gd name="connsiteY90" fmla="*/ 526300 h 2185931"/>
              <a:gd name="connsiteX91" fmla="*/ 3572540 w 6733479"/>
              <a:gd name="connsiteY91" fmla="*/ 1174887 h 2185931"/>
              <a:gd name="connsiteX92" fmla="*/ 3636335 w 6733479"/>
              <a:gd name="connsiteY92" fmla="*/ 483770 h 2185931"/>
              <a:gd name="connsiteX93" fmla="*/ 3710763 w 6733479"/>
              <a:gd name="connsiteY93" fmla="*/ 1706514 h 2185931"/>
              <a:gd name="connsiteX94" fmla="*/ 3710763 w 6733479"/>
              <a:gd name="connsiteY94" fmla="*/ 1047296 h 2185931"/>
              <a:gd name="connsiteX95" fmla="*/ 3753293 w 6733479"/>
              <a:gd name="connsiteY95" fmla="*/ 600728 h 2185931"/>
              <a:gd name="connsiteX96" fmla="*/ 3753293 w 6733479"/>
              <a:gd name="connsiteY96" fmla="*/ 824012 h 2185931"/>
              <a:gd name="connsiteX97" fmla="*/ 3753293 w 6733479"/>
              <a:gd name="connsiteY97" fmla="*/ 1057928 h 2185931"/>
              <a:gd name="connsiteX98" fmla="*/ 3806456 w 6733479"/>
              <a:gd name="connsiteY98" fmla="*/ 1132356 h 2185931"/>
              <a:gd name="connsiteX99" fmla="*/ 3827721 w 6733479"/>
              <a:gd name="connsiteY99" fmla="*/ 1493863 h 2185931"/>
              <a:gd name="connsiteX100" fmla="*/ 3870251 w 6733479"/>
              <a:gd name="connsiteY100" fmla="*/ 621994 h 2185931"/>
              <a:gd name="connsiteX101" fmla="*/ 3880884 w 6733479"/>
              <a:gd name="connsiteY101" fmla="*/ 536933 h 2185931"/>
              <a:gd name="connsiteX102" fmla="*/ 3880884 w 6733479"/>
              <a:gd name="connsiteY102" fmla="*/ 1461966 h 2185931"/>
              <a:gd name="connsiteX103" fmla="*/ 3912782 w 6733479"/>
              <a:gd name="connsiteY103" fmla="*/ 590096 h 2185931"/>
              <a:gd name="connsiteX104" fmla="*/ 3955312 w 6733479"/>
              <a:gd name="connsiteY104" fmla="*/ 1493863 h 2185931"/>
              <a:gd name="connsiteX105" fmla="*/ 3997842 w 6733479"/>
              <a:gd name="connsiteY105" fmla="*/ 728319 h 2185931"/>
              <a:gd name="connsiteX106" fmla="*/ 4019107 w 6733479"/>
              <a:gd name="connsiteY106" fmla="*/ 1153621 h 2185931"/>
              <a:gd name="connsiteX107" fmla="*/ 4082903 w 6733479"/>
              <a:gd name="connsiteY107" fmla="*/ 547566 h 2185931"/>
              <a:gd name="connsiteX108" fmla="*/ 4114800 w 6733479"/>
              <a:gd name="connsiteY108" fmla="*/ 1419435 h 2185931"/>
              <a:gd name="connsiteX109" fmla="*/ 4125433 w 6733479"/>
              <a:gd name="connsiteY109" fmla="*/ 1079194 h 2185931"/>
              <a:gd name="connsiteX110" fmla="*/ 4157330 w 6733479"/>
              <a:gd name="connsiteY110" fmla="*/ 983500 h 2185931"/>
              <a:gd name="connsiteX111" fmla="*/ 4189228 w 6733479"/>
              <a:gd name="connsiteY111" fmla="*/ 505035 h 2185931"/>
              <a:gd name="connsiteX112" fmla="*/ 4242391 w 6733479"/>
              <a:gd name="connsiteY112" fmla="*/ 1238682 h 2185931"/>
              <a:gd name="connsiteX113" fmla="*/ 4306186 w 6733479"/>
              <a:gd name="connsiteY113" fmla="*/ 1334375 h 2185931"/>
              <a:gd name="connsiteX114" fmla="*/ 4306186 w 6733479"/>
              <a:gd name="connsiteY114" fmla="*/ 1493863 h 2185931"/>
              <a:gd name="connsiteX115" fmla="*/ 4295554 w 6733479"/>
              <a:gd name="connsiteY115" fmla="*/ 451873 h 2185931"/>
              <a:gd name="connsiteX116" fmla="*/ 4348717 w 6733479"/>
              <a:gd name="connsiteY116" fmla="*/ 1015398 h 2185931"/>
              <a:gd name="connsiteX117" fmla="*/ 4359349 w 6733479"/>
              <a:gd name="connsiteY117" fmla="*/ 1174887 h 2185931"/>
              <a:gd name="connsiteX118" fmla="*/ 4455042 w 6733479"/>
              <a:gd name="connsiteY118" fmla="*/ 632626 h 2185931"/>
              <a:gd name="connsiteX119" fmla="*/ 4455042 w 6733479"/>
              <a:gd name="connsiteY119" fmla="*/ 1632087 h 2185931"/>
              <a:gd name="connsiteX120" fmla="*/ 4561368 w 6733479"/>
              <a:gd name="connsiteY120" fmla="*/ 579463 h 2185931"/>
              <a:gd name="connsiteX121" fmla="*/ 4614530 w 6733479"/>
              <a:gd name="connsiteY121" fmla="*/ 1302477 h 2185931"/>
              <a:gd name="connsiteX122" fmla="*/ 4657061 w 6733479"/>
              <a:gd name="connsiteY122" fmla="*/ 494403 h 2185931"/>
              <a:gd name="connsiteX123" fmla="*/ 4720856 w 6733479"/>
              <a:gd name="connsiteY123" fmla="*/ 1483231 h 2185931"/>
              <a:gd name="connsiteX124" fmla="*/ 4763386 w 6733479"/>
              <a:gd name="connsiteY124" fmla="*/ 441240 h 2185931"/>
              <a:gd name="connsiteX125" fmla="*/ 4827182 w 6733479"/>
              <a:gd name="connsiteY125" fmla="*/ 1621454 h 2185931"/>
              <a:gd name="connsiteX126" fmla="*/ 4859079 w 6733479"/>
              <a:gd name="connsiteY126" fmla="*/ 653891 h 2185931"/>
              <a:gd name="connsiteX127" fmla="*/ 4880344 w 6733479"/>
              <a:gd name="connsiteY127" fmla="*/ 1121724 h 2185931"/>
              <a:gd name="connsiteX128" fmla="*/ 4933507 w 6733479"/>
              <a:gd name="connsiteY128" fmla="*/ 579463 h 2185931"/>
              <a:gd name="connsiteX129" fmla="*/ 4965405 w 6733479"/>
              <a:gd name="connsiteY129" fmla="*/ 1685249 h 2185931"/>
              <a:gd name="connsiteX130" fmla="*/ 5039833 w 6733479"/>
              <a:gd name="connsiteY130" fmla="*/ 611361 h 2185931"/>
              <a:gd name="connsiteX131" fmla="*/ 5050465 w 6733479"/>
              <a:gd name="connsiteY131" fmla="*/ 1387538 h 2185931"/>
              <a:gd name="connsiteX132" fmla="*/ 5135526 w 6733479"/>
              <a:gd name="connsiteY132" fmla="*/ 451873 h 2185931"/>
              <a:gd name="connsiteX133" fmla="*/ 5220586 w 6733479"/>
              <a:gd name="connsiteY133" fmla="*/ 1430068 h 2185931"/>
              <a:gd name="connsiteX134" fmla="*/ 5252484 w 6733479"/>
              <a:gd name="connsiteY134" fmla="*/ 621994 h 2185931"/>
              <a:gd name="connsiteX135" fmla="*/ 5316279 w 6733479"/>
              <a:gd name="connsiteY135" fmla="*/ 1057928 h 2185931"/>
              <a:gd name="connsiteX136" fmla="*/ 5380075 w 6733479"/>
              <a:gd name="connsiteY136" fmla="*/ 770849 h 2185931"/>
              <a:gd name="connsiteX137" fmla="*/ 5401340 w 6733479"/>
              <a:gd name="connsiteY137" fmla="*/ 1142989 h 2185931"/>
              <a:gd name="connsiteX138" fmla="*/ 5454503 w 6733479"/>
              <a:gd name="connsiteY138" fmla="*/ 69100 h 2185931"/>
              <a:gd name="connsiteX139" fmla="*/ 5465135 w 6733479"/>
              <a:gd name="connsiteY139" fmla="*/ 1982961 h 2185931"/>
              <a:gd name="connsiteX140" fmla="*/ 5539563 w 6733479"/>
              <a:gd name="connsiteY140" fmla="*/ 100998 h 2185931"/>
              <a:gd name="connsiteX141" fmla="*/ 5582093 w 6733479"/>
              <a:gd name="connsiteY141" fmla="*/ 1791575 h 2185931"/>
              <a:gd name="connsiteX142" fmla="*/ 5635256 w 6733479"/>
              <a:gd name="connsiteY142" fmla="*/ 132896 h 2185931"/>
              <a:gd name="connsiteX143" fmla="*/ 5656521 w 6733479"/>
              <a:gd name="connsiteY143" fmla="*/ 2078654 h 2185931"/>
              <a:gd name="connsiteX144" fmla="*/ 5667154 w 6733479"/>
              <a:gd name="connsiteY144" fmla="*/ 1153621 h 2185931"/>
              <a:gd name="connsiteX145" fmla="*/ 5730949 w 6733479"/>
              <a:gd name="connsiteY145" fmla="*/ 972868 h 2185931"/>
              <a:gd name="connsiteX146" fmla="*/ 5741582 w 6733479"/>
              <a:gd name="connsiteY146" fmla="*/ 15938 h 2185931"/>
              <a:gd name="connsiteX147" fmla="*/ 5837275 w 6733479"/>
              <a:gd name="connsiteY147" fmla="*/ 1855370 h 2185931"/>
              <a:gd name="connsiteX148" fmla="*/ 5890437 w 6733479"/>
              <a:gd name="connsiteY148" fmla="*/ 2025491 h 2185931"/>
              <a:gd name="connsiteX149" fmla="*/ 5890437 w 6733479"/>
              <a:gd name="connsiteY149" fmla="*/ 1408803 h 2185931"/>
              <a:gd name="connsiteX150" fmla="*/ 5901070 w 6733479"/>
              <a:gd name="connsiteY150" fmla="*/ 760217 h 2185931"/>
              <a:gd name="connsiteX151" fmla="*/ 5932968 w 6733479"/>
              <a:gd name="connsiteY151" fmla="*/ 58468 h 2185931"/>
              <a:gd name="connsiteX152" fmla="*/ 5964865 w 6733479"/>
              <a:gd name="connsiteY152" fmla="*/ 2142449 h 2185931"/>
              <a:gd name="connsiteX153" fmla="*/ 5996763 w 6733479"/>
              <a:gd name="connsiteY153" fmla="*/ 111631 h 2185931"/>
              <a:gd name="connsiteX154" fmla="*/ 6028661 w 6733479"/>
              <a:gd name="connsiteY154" fmla="*/ 1196152 h 2185931"/>
              <a:gd name="connsiteX155" fmla="*/ 6071191 w 6733479"/>
              <a:gd name="connsiteY155" fmla="*/ 1196152 h 2185931"/>
              <a:gd name="connsiteX156" fmla="*/ 6113721 w 6733479"/>
              <a:gd name="connsiteY156" fmla="*/ 1929798 h 2185931"/>
              <a:gd name="connsiteX157" fmla="*/ 6103089 w 6733479"/>
              <a:gd name="connsiteY157" fmla="*/ 15938 h 2185931"/>
              <a:gd name="connsiteX158" fmla="*/ 6198782 w 6733479"/>
              <a:gd name="connsiteY158" fmla="*/ 2184980 h 2185931"/>
              <a:gd name="connsiteX159" fmla="*/ 6198782 w 6733479"/>
              <a:gd name="connsiteY159" fmla="*/ 303017 h 2185931"/>
              <a:gd name="connsiteX160" fmla="*/ 6262577 w 6733479"/>
              <a:gd name="connsiteY160" fmla="*/ 1238682 h 2185931"/>
              <a:gd name="connsiteX161" fmla="*/ 6283842 w 6733479"/>
              <a:gd name="connsiteY161" fmla="*/ 26570 h 2185931"/>
              <a:gd name="connsiteX162" fmla="*/ 6347637 w 6733479"/>
              <a:gd name="connsiteY162" fmla="*/ 2121184 h 2185931"/>
              <a:gd name="connsiteX163" fmla="*/ 6358270 w 6733479"/>
              <a:gd name="connsiteY163" fmla="*/ 1323742 h 2185931"/>
              <a:gd name="connsiteX164" fmla="*/ 6422065 w 6733479"/>
              <a:gd name="connsiteY164" fmla="*/ 1026031 h 2185931"/>
              <a:gd name="connsiteX165" fmla="*/ 6443330 w 6733479"/>
              <a:gd name="connsiteY165" fmla="*/ 100998 h 2185931"/>
              <a:gd name="connsiteX166" fmla="*/ 6539023 w 6733479"/>
              <a:gd name="connsiteY166" fmla="*/ 1919166 h 2185931"/>
              <a:gd name="connsiteX167" fmla="*/ 6560289 w 6733479"/>
              <a:gd name="connsiteY167" fmla="*/ 1302477 h 2185931"/>
              <a:gd name="connsiteX168" fmla="*/ 6581554 w 6733479"/>
              <a:gd name="connsiteY168" fmla="*/ 940970 h 2185931"/>
              <a:gd name="connsiteX169" fmla="*/ 6602819 w 6733479"/>
              <a:gd name="connsiteY169" fmla="*/ 47835 h 2185931"/>
              <a:gd name="connsiteX170" fmla="*/ 6655982 w 6733479"/>
              <a:gd name="connsiteY170" fmla="*/ 1164254 h 2185931"/>
              <a:gd name="connsiteX171" fmla="*/ 6698512 w 6733479"/>
              <a:gd name="connsiteY171" fmla="*/ 1185519 h 2185931"/>
              <a:gd name="connsiteX172" fmla="*/ 6730410 w 6733479"/>
              <a:gd name="connsiteY172" fmla="*/ 2131817 h 2185931"/>
              <a:gd name="connsiteX173" fmla="*/ 6730410 w 6733479"/>
              <a:gd name="connsiteY173" fmla="*/ 632626 h 218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6733479" h="2185931">
                <a:moveTo>
                  <a:pt x="0" y="802747"/>
                </a:moveTo>
                <a:cubicBezTo>
                  <a:pt x="20379" y="754014"/>
                  <a:pt x="40758" y="705282"/>
                  <a:pt x="53163" y="717687"/>
                </a:cubicBezTo>
                <a:cubicBezTo>
                  <a:pt x="65568" y="730092"/>
                  <a:pt x="65568" y="871859"/>
                  <a:pt x="74428" y="877175"/>
                </a:cubicBezTo>
                <a:cubicBezTo>
                  <a:pt x="83288" y="882491"/>
                  <a:pt x="90377" y="749584"/>
                  <a:pt x="106326" y="749584"/>
                </a:cubicBezTo>
                <a:cubicBezTo>
                  <a:pt x="122275" y="749584"/>
                  <a:pt x="170121" y="877175"/>
                  <a:pt x="170121" y="877175"/>
                </a:cubicBezTo>
                <a:cubicBezTo>
                  <a:pt x="182526" y="887808"/>
                  <a:pt x="175438" y="811608"/>
                  <a:pt x="180754" y="813380"/>
                </a:cubicBezTo>
                <a:cubicBezTo>
                  <a:pt x="186070" y="815152"/>
                  <a:pt x="202019" y="887807"/>
                  <a:pt x="202019" y="887807"/>
                </a:cubicBezTo>
                <a:cubicBezTo>
                  <a:pt x="214424" y="889579"/>
                  <a:pt x="241005" y="822240"/>
                  <a:pt x="255182" y="824012"/>
                </a:cubicBezTo>
                <a:cubicBezTo>
                  <a:pt x="269359" y="825784"/>
                  <a:pt x="271130" y="900212"/>
                  <a:pt x="287079" y="898440"/>
                </a:cubicBezTo>
                <a:cubicBezTo>
                  <a:pt x="303028" y="896668"/>
                  <a:pt x="350875" y="813380"/>
                  <a:pt x="350875" y="813380"/>
                </a:cubicBezTo>
                <a:cubicBezTo>
                  <a:pt x="366824" y="808064"/>
                  <a:pt x="366823" y="871858"/>
                  <a:pt x="382772" y="866542"/>
                </a:cubicBezTo>
                <a:cubicBezTo>
                  <a:pt x="398721" y="861226"/>
                  <a:pt x="432391" y="777938"/>
                  <a:pt x="446568" y="781482"/>
                </a:cubicBezTo>
                <a:cubicBezTo>
                  <a:pt x="460745" y="785026"/>
                  <a:pt x="451884" y="896667"/>
                  <a:pt x="467833" y="887807"/>
                </a:cubicBezTo>
                <a:cubicBezTo>
                  <a:pt x="483782" y="878947"/>
                  <a:pt x="526312" y="735407"/>
                  <a:pt x="542261" y="728319"/>
                </a:cubicBezTo>
                <a:cubicBezTo>
                  <a:pt x="558210" y="721231"/>
                  <a:pt x="563526" y="845277"/>
                  <a:pt x="563526" y="845277"/>
                </a:cubicBezTo>
                <a:cubicBezTo>
                  <a:pt x="570614" y="855909"/>
                  <a:pt x="572386" y="777937"/>
                  <a:pt x="584791" y="792114"/>
                </a:cubicBezTo>
                <a:cubicBezTo>
                  <a:pt x="597196" y="806291"/>
                  <a:pt x="623777" y="932110"/>
                  <a:pt x="637954" y="930338"/>
                </a:cubicBezTo>
                <a:cubicBezTo>
                  <a:pt x="652131" y="928566"/>
                  <a:pt x="660991" y="793887"/>
                  <a:pt x="669851" y="781482"/>
                </a:cubicBezTo>
                <a:cubicBezTo>
                  <a:pt x="678711" y="769077"/>
                  <a:pt x="691117" y="855910"/>
                  <a:pt x="691117" y="855910"/>
                </a:cubicBezTo>
                <a:cubicBezTo>
                  <a:pt x="705294" y="862998"/>
                  <a:pt x="738963" y="815152"/>
                  <a:pt x="754912" y="824012"/>
                </a:cubicBezTo>
                <a:cubicBezTo>
                  <a:pt x="770861" y="832872"/>
                  <a:pt x="760229" y="914389"/>
                  <a:pt x="786810" y="909073"/>
                </a:cubicBezTo>
                <a:cubicBezTo>
                  <a:pt x="813391" y="903757"/>
                  <a:pt x="891363" y="795658"/>
                  <a:pt x="914400" y="792114"/>
                </a:cubicBezTo>
                <a:cubicBezTo>
                  <a:pt x="937437" y="788570"/>
                  <a:pt x="916173" y="886035"/>
                  <a:pt x="925033" y="887807"/>
                </a:cubicBezTo>
                <a:cubicBezTo>
                  <a:pt x="933893" y="889579"/>
                  <a:pt x="955158" y="795658"/>
                  <a:pt x="967563" y="802747"/>
                </a:cubicBezTo>
                <a:cubicBezTo>
                  <a:pt x="979968" y="809836"/>
                  <a:pt x="987056" y="930338"/>
                  <a:pt x="999461" y="930338"/>
                </a:cubicBezTo>
                <a:cubicBezTo>
                  <a:pt x="1011866" y="930338"/>
                  <a:pt x="1027814" y="809835"/>
                  <a:pt x="1041991" y="802747"/>
                </a:cubicBezTo>
                <a:cubicBezTo>
                  <a:pt x="1056168" y="795659"/>
                  <a:pt x="1073889" y="887807"/>
                  <a:pt x="1084521" y="887807"/>
                </a:cubicBezTo>
                <a:cubicBezTo>
                  <a:pt x="1095153" y="887807"/>
                  <a:pt x="1089837" y="795659"/>
                  <a:pt x="1105786" y="802747"/>
                </a:cubicBezTo>
                <a:cubicBezTo>
                  <a:pt x="1121735" y="809835"/>
                  <a:pt x="1160721" y="923250"/>
                  <a:pt x="1180214" y="930338"/>
                </a:cubicBezTo>
                <a:cubicBezTo>
                  <a:pt x="1199707" y="937426"/>
                  <a:pt x="1222744" y="845277"/>
                  <a:pt x="1222744" y="845277"/>
                </a:cubicBezTo>
                <a:cubicBezTo>
                  <a:pt x="1233377" y="839961"/>
                  <a:pt x="1244010" y="898440"/>
                  <a:pt x="1244010" y="898440"/>
                </a:cubicBezTo>
                <a:cubicBezTo>
                  <a:pt x="1252870" y="900212"/>
                  <a:pt x="1275907" y="855910"/>
                  <a:pt x="1275907" y="855910"/>
                </a:cubicBezTo>
                <a:cubicBezTo>
                  <a:pt x="1288311" y="841733"/>
                  <a:pt x="1309577" y="802748"/>
                  <a:pt x="1318437" y="813380"/>
                </a:cubicBezTo>
                <a:cubicBezTo>
                  <a:pt x="1327298" y="824013"/>
                  <a:pt x="1329070" y="919705"/>
                  <a:pt x="1329070" y="919705"/>
                </a:cubicBezTo>
                <a:cubicBezTo>
                  <a:pt x="1337930" y="937426"/>
                  <a:pt x="1362740" y="932110"/>
                  <a:pt x="1371600" y="919705"/>
                </a:cubicBezTo>
                <a:cubicBezTo>
                  <a:pt x="1380460" y="907300"/>
                  <a:pt x="1373373" y="836417"/>
                  <a:pt x="1382233" y="845277"/>
                </a:cubicBezTo>
                <a:cubicBezTo>
                  <a:pt x="1391093" y="854137"/>
                  <a:pt x="1414131" y="969324"/>
                  <a:pt x="1424763" y="972868"/>
                </a:cubicBezTo>
                <a:cubicBezTo>
                  <a:pt x="1435395" y="976412"/>
                  <a:pt x="1446028" y="866542"/>
                  <a:pt x="1446028" y="866542"/>
                </a:cubicBezTo>
                <a:cubicBezTo>
                  <a:pt x="1456660" y="859454"/>
                  <a:pt x="1488558" y="930338"/>
                  <a:pt x="1488558" y="930338"/>
                </a:cubicBezTo>
                <a:cubicBezTo>
                  <a:pt x="1504507" y="930338"/>
                  <a:pt x="1541721" y="866542"/>
                  <a:pt x="1541721" y="866542"/>
                </a:cubicBezTo>
                <a:cubicBezTo>
                  <a:pt x="1554126" y="864770"/>
                  <a:pt x="1555898" y="925021"/>
                  <a:pt x="1562986" y="919705"/>
                </a:cubicBezTo>
                <a:cubicBezTo>
                  <a:pt x="1570074" y="914389"/>
                  <a:pt x="1577163" y="824013"/>
                  <a:pt x="1584251" y="834645"/>
                </a:cubicBezTo>
                <a:cubicBezTo>
                  <a:pt x="1591339" y="845277"/>
                  <a:pt x="1596656" y="976412"/>
                  <a:pt x="1605517" y="983500"/>
                </a:cubicBezTo>
                <a:cubicBezTo>
                  <a:pt x="1614378" y="990588"/>
                  <a:pt x="1626782" y="873631"/>
                  <a:pt x="1637414" y="877175"/>
                </a:cubicBezTo>
                <a:cubicBezTo>
                  <a:pt x="1648047" y="880719"/>
                  <a:pt x="1655135" y="997678"/>
                  <a:pt x="1669312" y="1004766"/>
                </a:cubicBezTo>
                <a:cubicBezTo>
                  <a:pt x="1683489" y="1011854"/>
                  <a:pt x="1706526" y="917933"/>
                  <a:pt x="1722475" y="919705"/>
                </a:cubicBezTo>
                <a:cubicBezTo>
                  <a:pt x="1738424" y="921477"/>
                  <a:pt x="1749056" y="1018942"/>
                  <a:pt x="1765005" y="1015398"/>
                </a:cubicBezTo>
                <a:cubicBezTo>
                  <a:pt x="1780954" y="1011854"/>
                  <a:pt x="1800447" y="889580"/>
                  <a:pt x="1818168" y="898440"/>
                </a:cubicBezTo>
                <a:cubicBezTo>
                  <a:pt x="1835889" y="907300"/>
                  <a:pt x="1850065" y="1080966"/>
                  <a:pt x="1871330" y="1068561"/>
                </a:cubicBezTo>
                <a:cubicBezTo>
                  <a:pt x="1892595" y="1056156"/>
                  <a:pt x="1929809" y="843505"/>
                  <a:pt x="1945758" y="824012"/>
                </a:cubicBezTo>
                <a:cubicBezTo>
                  <a:pt x="1961707" y="804519"/>
                  <a:pt x="1954618" y="946287"/>
                  <a:pt x="1967023" y="951603"/>
                </a:cubicBezTo>
                <a:cubicBezTo>
                  <a:pt x="1979428" y="956919"/>
                  <a:pt x="2006009" y="893124"/>
                  <a:pt x="2020186" y="855910"/>
                </a:cubicBezTo>
                <a:cubicBezTo>
                  <a:pt x="2034363" y="818696"/>
                  <a:pt x="2041451" y="687561"/>
                  <a:pt x="2052084" y="728319"/>
                </a:cubicBezTo>
                <a:cubicBezTo>
                  <a:pt x="2062717" y="769077"/>
                  <a:pt x="2075122" y="1112864"/>
                  <a:pt x="2083982" y="1100459"/>
                </a:cubicBezTo>
                <a:cubicBezTo>
                  <a:pt x="2092842" y="1088054"/>
                  <a:pt x="2098159" y="634398"/>
                  <a:pt x="2105247" y="653891"/>
                </a:cubicBezTo>
                <a:cubicBezTo>
                  <a:pt x="2112335" y="673384"/>
                  <a:pt x="2119424" y="1208556"/>
                  <a:pt x="2126512" y="1217417"/>
                </a:cubicBezTo>
                <a:cubicBezTo>
                  <a:pt x="2133600" y="1226278"/>
                  <a:pt x="2128284" y="724775"/>
                  <a:pt x="2147777" y="707054"/>
                </a:cubicBezTo>
                <a:cubicBezTo>
                  <a:pt x="2167270" y="689333"/>
                  <a:pt x="2222205" y="1127040"/>
                  <a:pt x="2243470" y="1111091"/>
                </a:cubicBezTo>
                <a:cubicBezTo>
                  <a:pt x="2264735" y="1095142"/>
                  <a:pt x="2262963" y="627310"/>
                  <a:pt x="2275368" y="611361"/>
                </a:cubicBezTo>
                <a:cubicBezTo>
                  <a:pt x="2287773" y="595412"/>
                  <a:pt x="2294861" y="994133"/>
                  <a:pt x="2317898" y="1015398"/>
                </a:cubicBezTo>
                <a:cubicBezTo>
                  <a:pt x="2340935" y="1036663"/>
                  <a:pt x="2394098" y="740724"/>
                  <a:pt x="2413591" y="738952"/>
                </a:cubicBezTo>
                <a:cubicBezTo>
                  <a:pt x="2433084" y="737180"/>
                  <a:pt x="2424224" y="979957"/>
                  <a:pt x="2434856" y="1004766"/>
                </a:cubicBezTo>
                <a:cubicBezTo>
                  <a:pt x="2445488" y="1029575"/>
                  <a:pt x="2466754" y="893123"/>
                  <a:pt x="2477386" y="887807"/>
                </a:cubicBezTo>
                <a:cubicBezTo>
                  <a:pt x="2488019" y="882491"/>
                  <a:pt x="2486246" y="1034891"/>
                  <a:pt x="2498651" y="972868"/>
                </a:cubicBezTo>
                <a:cubicBezTo>
                  <a:pt x="2511056" y="910845"/>
                  <a:pt x="2539409" y="476682"/>
                  <a:pt x="2551814" y="515668"/>
                </a:cubicBezTo>
                <a:cubicBezTo>
                  <a:pt x="2564219" y="554654"/>
                  <a:pt x="2564219" y="1144761"/>
                  <a:pt x="2573079" y="1206784"/>
                </a:cubicBezTo>
                <a:cubicBezTo>
                  <a:pt x="2581939" y="1268807"/>
                  <a:pt x="2592572" y="923249"/>
                  <a:pt x="2604977" y="887807"/>
                </a:cubicBezTo>
                <a:cubicBezTo>
                  <a:pt x="2617382" y="852365"/>
                  <a:pt x="2629786" y="1002993"/>
                  <a:pt x="2647507" y="994133"/>
                </a:cubicBezTo>
                <a:cubicBezTo>
                  <a:pt x="2665228" y="985273"/>
                  <a:pt x="2695354" y="836417"/>
                  <a:pt x="2711303" y="834645"/>
                </a:cubicBezTo>
                <a:cubicBezTo>
                  <a:pt x="2727252" y="832873"/>
                  <a:pt x="2729023" y="999449"/>
                  <a:pt x="2743200" y="983500"/>
                </a:cubicBezTo>
                <a:cubicBezTo>
                  <a:pt x="2757377" y="967551"/>
                  <a:pt x="2785730" y="746040"/>
                  <a:pt x="2796363" y="738952"/>
                </a:cubicBezTo>
                <a:cubicBezTo>
                  <a:pt x="2806996" y="731864"/>
                  <a:pt x="2791047" y="925021"/>
                  <a:pt x="2806996" y="940970"/>
                </a:cubicBezTo>
                <a:cubicBezTo>
                  <a:pt x="2822945" y="956919"/>
                  <a:pt x="2877879" y="818696"/>
                  <a:pt x="2892056" y="834645"/>
                </a:cubicBezTo>
                <a:cubicBezTo>
                  <a:pt x="2906233" y="850594"/>
                  <a:pt x="2881423" y="1066789"/>
                  <a:pt x="2892056" y="1036663"/>
                </a:cubicBezTo>
                <a:cubicBezTo>
                  <a:pt x="2902689" y="1006537"/>
                  <a:pt x="2941674" y="653891"/>
                  <a:pt x="2955851" y="653891"/>
                </a:cubicBezTo>
                <a:cubicBezTo>
                  <a:pt x="2970028" y="653891"/>
                  <a:pt x="2966484" y="1015398"/>
                  <a:pt x="2977117" y="1036663"/>
                </a:cubicBezTo>
                <a:cubicBezTo>
                  <a:pt x="2987750" y="1057928"/>
                  <a:pt x="3007243" y="788570"/>
                  <a:pt x="3019647" y="781482"/>
                </a:cubicBezTo>
                <a:cubicBezTo>
                  <a:pt x="3032051" y="774394"/>
                  <a:pt x="3044456" y="946287"/>
                  <a:pt x="3051544" y="994133"/>
                </a:cubicBezTo>
                <a:cubicBezTo>
                  <a:pt x="3058632" y="1041980"/>
                  <a:pt x="3048000" y="1091598"/>
                  <a:pt x="3062177" y="1068561"/>
                </a:cubicBezTo>
                <a:cubicBezTo>
                  <a:pt x="3076354" y="1045524"/>
                  <a:pt x="3118884" y="841733"/>
                  <a:pt x="3136605" y="855910"/>
                </a:cubicBezTo>
                <a:cubicBezTo>
                  <a:pt x="3154326" y="870087"/>
                  <a:pt x="3152554" y="1139444"/>
                  <a:pt x="3168503" y="1153621"/>
                </a:cubicBezTo>
                <a:cubicBezTo>
                  <a:pt x="3184452" y="1167798"/>
                  <a:pt x="3214577" y="955147"/>
                  <a:pt x="3232298" y="940970"/>
                </a:cubicBezTo>
                <a:cubicBezTo>
                  <a:pt x="3250019" y="926793"/>
                  <a:pt x="3267740" y="1084510"/>
                  <a:pt x="3274828" y="1068561"/>
                </a:cubicBezTo>
                <a:cubicBezTo>
                  <a:pt x="3281916" y="1052612"/>
                  <a:pt x="3274828" y="845277"/>
                  <a:pt x="3274828" y="845277"/>
                </a:cubicBezTo>
                <a:cubicBezTo>
                  <a:pt x="3281916" y="809835"/>
                  <a:pt x="3306726" y="776166"/>
                  <a:pt x="3317358" y="855910"/>
                </a:cubicBezTo>
                <a:cubicBezTo>
                  <a:pt x="3327990" y="935654"/>
                  <a:pt x="3327990" y="1360956"/>
                  <a:pt x="3338623" y="1323742"/>
                </a:cubicBezTo>
                <a:cubicBezTo>
                  <a:pt x="3349256" y="1286528"/>
                  <a:pt x="3368749" y="643258"/>
                  <a:pt x="3381154" y="632626"/>
                </a:cubicBezTo>
                <a:cubicBezTo>
                  <a:pt x="3393559" y="621994"/>
                  <a:pt x="3400646" y="1274124"/>
                  <a:pt x="3413051" y="1259947"/>
                </a:cubicBezTo>
                <a:cubicBezTo>
                  <a:pt x="3425456" y="1245770"/>
                  <a:pt x="3437861" y="483771"/>
                  <a:pt x="3455582" y="547566"/>
                </a:cubicBezTo>
                <a:cubicBezTo>
                  <a:pt x="3473303" y="611361"/>
                  <a:pt x="3506972" y="1646263"/>
                  <a:pt x="3519377" y="1642719"/>
                </a:cubicBezTo>
                <a:cubicBezTo>
                  <a:pt x="3531782" y="1639175"/>
                  <a:pt x="3521150" y="604272"/>
                  <a:pt x="3530010" y="526300"/>
                </a:cubicBezTo>
                <a:cubicBezTo>
                  <a:pt x="3538870" y="448328"/>
                  <a:pt x="3554819" y="1181975"/>
                  <a:pt x="3572540" y="1174887"/>
                </a:cubicBezTo>
                <a:cubicBezTo>
                  <a:pt x="3590261" y="1167799"/>
                  <a:pt x="3613298" y="395166"/>
                  <a:pt x="3636335" y="483770"/>
                </a:cubicBezTo>
                <a:cubicBezTo>
                  <a:pt x="3659372" y="572374"/>
                  <a:pt x="3698358" y="1612593"/>
                  <a:pt x="3710763" y="1706514"/>
                </a:cubicBezTo>
                <a:cubicBezTo>
                  <a:pt x="3723168" y="1800435"/>
                  <a:pt x="3703675" y="1231594"/>
                  <a:pt x="3710763" y="1047296"/>
                </a:cubicBezTo>
                <a:cubicBezTo>
                  <a:pt x="3717851" y="862998"/>
                  <a:pt x="3746205" y="637942"/>
                  <a:pt x="3753293" y="600728"/>
                </a:cubicBezTo>
                <a:cubicBezTo>
                  <a:pt x="3760381" y="563514"/>
                  <a:pt x="3753293" y="824012"/>
                  <a:pt x="3753293" y="824012"/>
                </a:cubicBezTo>
                <a:cubicBezTo>
                  <a:pt x="3753293" y="900212"/>
                  <a:pt x="3744433" y="1006537"/>
                  <a:pt x="3753293" y="1057928"/>
                </a:cubicBezTo>
                <a:cubicBezTo>
                  <a:pt x="3762153" y="1109319"/>
                  <a:pt x="3794051" y="1059700"/>
                  <a:pt x="3806456" y="1132356"/>
                </a:cubicBezTo>
                <a:cubicBezTo>
                  <a:pt x="3818861" y="1205012"/>
                  <a:pt x="3817089" y="1578923"/>
                  <a:pt x="3827721" y="1493863"/>
                </a:cubicBezTo>
                <a:cubicBezTo>
                  <a:pt x="3838353" y="1408803"/>
                  <a:pt x="3861391" y="781482"/>
                  <a:pt x="3870251" y="621994"/>
                </a:cubicBezTo>
                <a:cubicBezTo>
                  <a:pt x="3879111" y="462506"/>
                  <a:pt x="3879112" y="396938"/>
                  <a:pt x="3880884" y="536933"/>
                </a:cubicBezTo>
                <a:cubicBezTo>
                  <a:pt x="3882656" y="676928"/>
                  <a:pt x="3875568" y="1453106"/>
                  <a:pt x="3880884" y="1461966"/>
                </a:cubicBezTo>
                <a:cubicBezTo>
                  <a:pt x="3886200" y="1470827"/>
                  <a:pt x="3900377" y="584780"/>
                  <a:pt x="3912782" y="590096"/>
                </a:cubicBezTo>
                <a:cubicBezTo>
                  <a:pt x="3925187" y="595412"/>
                  <a:pt x="3941135" y="1470826"/>
                  <a:pt x="3955312" y="1493863"/>
                </a:cubicBezTo>
                <a:cubicBezTo>
                  <a:pt x="3969489" y="1516900"/>
                  <a:pt x="3987210" y="785026"/>
                  <a:pt x="3997842" y="728319"/>
                </a:cubicBezTo>
                <a:cubicBezTo>
                  <a:pt x="4008474" y="671612"/>
                  <a:pt x="4004930" y="1183747"/>
                  <a:pt x="4019107" y="1153621"/>
                </a:cubicBezTo>
                <a:cubicBezTo>
                  <a:pt x="4033284" y="1123496"/>
                  <a:pt x="4066954" y="503264"/>
                  <a:pt x="4082903" y="547566"/>
                </a:cubicBezTo>
                <a:cubicBezTo>
                  <a:pt x="4098852" y="591868"/>
                  <a:pt x="4107712" y="1330830"/>
                  <a:pt x="4114800" y="1419435"/>
                </a:cubicBezTo>
                <a:cubicBezTo>
                  <a:pt x="4121888" y="1508040"/>
                  <a:pt x="4118345" y="1151850"/>
                  <a:pt x="4125433" y="1079194"/>
                </a:cubicBezTo>
                <a:cubicBezTo>
                  <a:pt x="4132521" y="1006538"/>
                  <a:pt x="4146698" y="1079193"/>
                  <a:pt x="4157330" y="983500"/>
                </a:cubicBezTo>
                <a:cubicBezTo>
                  <a:pt x="4167963" y="887807"/>
                  <a:pt x="4175051" y="462505"/>
                  <a:pt x="4189228" y="505035"/>
                </a:cubicBezTo>
                <a:cubicBezTo>
                  <a:pt x="4203405" y="547565"/>
                  <a:pt x="4222898" y="1100459"/>
                  <a:pt x="4242391" y="1238682"/>
                </a:cubicBezTo>
                <a:cubicBezTo>
                  <a:pt x="4261884" y="1376905"/>
                  <a:pt x="4295554" y="1291845"/>
                  <a:pt x="4306186" y="1334375"/>
                </a:cubicBezTo>
                <a:cubicBezTo>
                  <a:pt x="4316819" y="1376905"/>
                  <a:pt x="4307958" y="1640947"/>
                  <a:pt x="4306186" y="1493863"/>
                </a:cubicBezTo>
                <a:cubicBezTo>
                  <a:pt x="4304414" y="1346779"/>
                  <a:pt x="4288466" y="531617"/>
                  <a:pt x="4295554" y="451873"/>
                </a:cubicBezTo>
                <a:cubicBezTo>
                  <a:pt x="4302643" y="372129"/>
                  <a:pt x="4338085" y="894896"/>
                  <a:pt x="4348717" y="1015398"/>
                </a:cubicBezTo>
                <a:cubicBezTo>
                  <a:pt x="4359349" y="1135900"/>
                  <a:pt x="4341628" y="1238682"/>
                  <a:pt x="4359349" y="1174887"/>
                </a:cubicBezTo>
                <a:cubicBezTo>
                  <a:pt x="4377070" y="1111092"/>
                  <a:pt x="4439093" y="556426"/>
                  <a:pt x="4455042" y="632626"/>
                </a:cubicBezTo>
                <a:cubicBezTo>
                  <a:pt x="4470991" y="708826"/>
                  <a:pt x="4437321" y="1640948"/>
                  <a:pt x="4455042" y="1632087"/>
                </a:cubicBezTo>
                <a:cubicBezTo>
                  <a:pt x="4472763" y="1623227"/>
                  <a:pt x="4534787" y="634398"/>
                  <a:pt x="4561368" y="579463"/>
                </a:cubicBezTo>
                <a:cubicBezTo>
                  <a:pt x="4587949" y="524528"/>
                  <a:pt x="4598581" y="1316654"/>
                  <a:pt x="4614530" y="1302477"/>
                </a:cubicBezTo>
                <a:cubicBezTo>
                  <a:pt x="4630479" y="1288300"/>
                  <a:pt x="4639340" y="464277"/>
                  <a:pt x="4657061" y="494403"/>
                </a:cubicBezTo>
                <a:cubicBezTo>
                  <a:pt x="4674782" y="524529"/>
                  <a:pt x="4703135" y="1492091"/>
                  <a:pt x="4720856" y="1483231"/>
                </a:cubicBezTo>
                <a:cubicBezTo>
                  <a:pt x="4738577" y="1474371"/>
                  <a:pt x="4745665" y="418203"/>
                  <a:pt x="4763386" y="441240"/>
                </a:cubicBezTo>
                <a:cubicBezTo>
                  <a:pt x="4781107" y="464277"/>
                  <a:pt x="4811233" y="1586012"/>
                  <a:pt x="4827182" y="1621454"/>
                </a:cubicBezTo>
                <a:cubicBezTo>
                  <a:pt x="4843131" y="1656896"/>
                  <a:pt x="4850219" y="737179"/>
                  <a:pt x="4859079" y="653891"/>
                </a:cubicBezTo>
                <a:cubicBezTo>
                  <a:pt x="4867939" y="570603"/>
                  <a:pt x="4867939" y="1134129"/>
                  <a:pt x="4880344" y="1121724"/>
                </a:cubicBezTo>
                <a:cubicBezTo>
                  <a:pt x="4892749" y="1109319"/>
                  <a:pt x="4919330" y="485542"/>
                  <a:pt x="4933507" y="579463"/>
                </a:cubicBezTo>
                <a:cubicBezTo>
                  <a:pt x="4947684" y="673384"/>
                  <a:pt x="4947684" y="1679933"/>
                  <a:pt x="4965405" y="1685249"/>
                </a:cubicBezTo>
                <a:cubicBezTo>
                  <a:pt x="4983126" y="1690565"/>
                  <a:pt x="5025656" y="660979"/>
                  <a:pt x="5039833" y="611361"/>
                </a:cubicBezTo>
                <a:cubicBezTo>
                  <a:pt x="5054010" y="561743"/>
                  <a:pt x="5034516" y="1414119"/>
                  <a:pt x="5050465" y="1387538"/>
                </a:cubicBezTo>
                <a:cubicBezTo>
                  <a:pt x="5066414" y="1360957"/>
                  <a:pt x="5107173" y="444785"/>
                  <a:pt x="5135526" y="451873"/>
                </a:cubicBezTo>
                <a:cubicBezTo>
                  <a:pt x="5163879" y="458961"/>
                  <a:pt x="5201093" y="1401715"/>
                  <a:pt x="5220586" y="1430068"/>
                </a:cubicBezTo>
                <a:cubicBezTo>
                  <a:pt x="5240079" y="1458421"/>
                  <a:pt x="5236535" y="684017"/>
                  <a:pt x="5252484" y="621994"/>
                </a:cubicBezTo>
                <a:cubicBezTo>
                  <a:pt x="5268433" y="559971"/>
                  <a:pt x="5295014" y="1033119"/>
                  <a:pt x="5316279" y="1057928"/>
                </a:cubicBezTo>
                <a:cubicBezTo>
                  <a:pt x="5337544" y="1082737"/>
                  <a:pt x="5365898" y="756672"/>
                  <a:pt x="5380075" y="770849"/>
                </a:cubicBezTo>
                <a:cubicBezTo>
                  <a:pt x="5394252" y="785026"/>
                  <a:pt x="5388935" y="1259947"/>
                  <a:pt x="5401340" y="1142989"/>
                </a:cubicBezTo>
                <a:cubicBezTo>
                  <a:pt x="5413745" y="1026031"/>
                  <a:pt x="5443871" y="-70895"/>
                  <a:pt x="5454503" y="69100"/>
                </a:cubicBezTo>
                <a:cubicBezTo>
                  <a:pt x="5465135" y="209095"/>
                  <a:pt x="5450958" y="1977645"/>
                  <a:pt x="5465135" y="1982961"/>
                </a:cubicBezTo>
                <a:cubicBezTo>
                  <a:pt x="5479312" y="1988277"/>
                  <a:pt x="5520070" y="132896"/>
                  <a:pt x="5539563" y="100998"/>
                </a:cubicBezTo>
                <a:cubicBezTo>
                  <a:pt x="5559056" y="69100"/>
                  <a:pt x="5566144" y="1786259"/>
                  <a:pt x="5582093" y="1791575"/>
                </a:cubicBezTo>
                <a:cubicBezTo>
                  <a:pt x="5598042" y="1796891"/>
                  <a:pt x="5622851" y="85049"/>
                  <a:pt x="5635256" y="132896"/>
                </a:cubicBezTo>
                <a:cubicBezTo>
                  <a:pt x="5647661" y="180742"/>
                  <a:pt x="5651205" y="1908533"/>
                  <a:pt x="5656521" y="2078654"/>
                </a:cubicBezTo>
                <a:cubicBezTo>
                  <a:pt x="5661837" y="2248775"/>
                  <a:pt x="5654749" y="1337919"/>
                  <a:pt x="5667154" y="1153621"/>
                </a:cubicBezTo>
                <a:cubicBezTo>
                  <a:pt x="5679559" y="969323"/>
                  <a:pt x="5718544" y="1162482"/>
                  <a:pt x="5730949" y="972868"/>
                </a:cubicBezTo>
                <a:cubicBezTo>
                  <a:pt x="5743354" y="783254"/>
                  <a:pt x="5723861" y="-131146"/>
                  <a:pt x="5741582" y="15938"/>
                </a:cubicBezTo>
                <a:cubicBezTo>
                  <a:pt x="5759303" y="163022"/>
                  <a:pt x="5812466" y="1520445"/>
                  <a:pt x="5837275" y="1855370"/>
                </a:cubicBezTo>
                <a:cubicBezTo>
                  <a:pt x="5862084" y="2190295"/>
                  <a:pt x="5881577" y="2099919"/>
                  <a:pt x="5890437" y="2025491"/>
                </a:cubicBezTo>
                <a:cubicBezTo>
                  <a:pt x="5899297" y="1951063"/>
                  <a:pt x="5888665" y="1619682"/>
                  <a:pt x="5890437" y="1408803"/>
                </a:cubicBezTo>
                <a:cubicBezTo>
                  <a:pt x="5892209" y="1197924"/>
                  <a:pt x="5893982" y="985273"/>
                  <a:pt x="5901070" y="760217"/>
                </a:cubicBezTo>
                <a:cubicBezTo>
                  <a:pt x="5908158" y="535161"/>
                  <a:pt x="5922336" y="-171904"/>
                  <a:pt x="5932968" y="58468"/>
                </a:cubicBezTo>
                <a:cubicBezTo>
                  <a:pt x="5943601" y="288840"/>
                  <a:pt x="5954233" y="2133589"/>
                  <a:pt x="5964865" y="2142449"/>
                </a:cubicBezTo>
                <a:cubicBezTo>
                  <a:pt x="5975498" y="2151310"/>
                  <a:pt x="5986130" y="269347"/>
                  <a:pt x="5996763" y="111631"/>
                </a:cubicBezTo>
                <a:cubicBezTo>
                  <a:pt x="6007396" y="-46085"/>
                  <a:pt x="6028661" y="1196152"/>
                  <a:pt x="6028661" y="1196152"/>
                </a:cubicBezTo>
                <a:cubicBezTo>
                  <a:pt x="6041066" y="1376906"/>
                  <a:pt x="6057014" y="1073878"/>
                  <a:pt x="6071191" y="1196152"/>
                </a:cubicBezTo>
                <a:cubicBezTo>
                  <a:pt x="6085368" y="1318426"/>
                  <a:pt x="6108405" y="2126500"/>
                  <a:pt x="6113721" y="1929798"/>
                </a:cubicBezTo>
                <a:cubicBezTo>
                  <a:pt x="6119037" y="1733096"/>
                  <a:pt x="6088912" y="-26592"/>
                  <a:pt x="6103089" y="15938"/>
                </a:cubicBezTo>
                <a:cubicBezTo>
                  <a:pt x="6117266" y="58468"/>
                  <a:pt x="6182833" y="2137134"/>
                  <a:pt x="6198782" y="2184980"/>
                </a:cubicBezTo>
                <a:cubicBezTo>
                  <a:pt x="6214731" y="2232826"/>
                  <a:pt x="6188150" y="460733"/>
                  <a:pt x="6198782" y="303017"/>
                </a:cubicBezTo>
                <a:cubicBezTo>
                  <a:pt x="6209414" y="145301"/>
                  <a:pt x="6248400" y="1284756"/>
                  <a:pt x="6262577" y="1238682"/>
                </a:cubicBezTo>
                <a:cubicBezTo>
                  <a:pt x="6276754" y="1192608"/>
                  <a:pt x="6269665" y="-120514"/>
                  <a:pt x="6283842" y="26570"/>
                </a:cubicBezTo>
                <a:cubicBezTo>
                  <a:pt x="6298019" y="173654"/>
                  <a:pt x="6335232" y="1904989"/>
                  <a:pt x="6347637" y="2121184"/>
                </a:cubicBezTo>
                <a:cubicBezTo>
                  <a:pt x="6360042" y="2337379"/>
                  <a:pt x="6345865" y="1506267"/>
                  <a:pt x="6358270" y="1323742"/>
                </a:cubicBezTo>
                <a:cubicBezTo>
                  <a:pt x="6370675" y="1141217"/>
                  <a:pt x="6407888" y="1229822"/>
                  <a:pt x="6422065" y="1026031"/>
                </a:cubicBezTo>
                <a:cubicBezTo>
                  <a:pt x="6436242" y="822240"/>
                  <a:pt x="6423837" y="-47858"/>
                  <a:pt x="6443330" y="100998"/>
                </a:cubicBezTo>
                <a:cubicBezTo>
                  <a:pt x="6462823" y="249854"/>
                  <a:pt x="6519530" y="1718920"/>
                  <a:pt x="6539023" y="1919166"/>
                </a:cubicBezTo>
                <a:cubicBezTo>
                  <a:pt x="6558516" y="2119413"/>
                  <a:pt x="6553201" y="1465510"/>
                  <a:pt x="6560289" y="1302477"/>
                </a:cubicBezTo>
                <a:cubicBezTo>
                  <a:pt x="6567377" y="1139444"/>
                  <a:pt x="6574466" y="1150077"/>
                  <a:pt x="6581554" y="940970"/>
                </a:cubicBezTo>
                <a:cubicBezTo>
                  <a:pt x="6588642" y="731863"/>
                  <a:pt x="6590414" y="10621"/>
                  <a:pt x="6602819" y="47835"/>
                </a:cubicBezTo>
                <a:cubicBezTo>
                  <a:pt x="6615224" y="85049"/>
                  <a:pt x="6655982" y="1164254"/>
                  <a:pt x="6655982" y="1164254"/>
                </a:cubicBezTo>
                <a:cubicBezTo>
                  <a:pt x="6671931" y="1353868"/>
                  <a:pt x="6686107" y="1024259"/>
                  <a:pt x="6698512" y="1185519"/>
                </a:cubicBezTo>
                <a:cubicBezTo>
                  <a:pt x="6710917" y="1346780"/>
                  <a:pt x="6725094" y="2223966"/>
                  <a:pt x="6730410" y="2131817"/>
                </a:cubicBezTo>
                <a:cubicBezTo>
                  <a:pt x="6735726" y="2039668"/>
                  <a:pt x="6733068" y="1336147"/>
                  <a:pt x="6730410" y="632626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CEABC5-82CE-B847-B6AF-755642CE0C09}"/>
              </a:ext>
            </a:extLst>
          </p:cNvPr>
          <p:cNvCxnSpPr>
            <a:cxnSpLocks/>
          </p:cNvCxnSpPr>
          <p:nvPr/>
        </p:nvCxnSpPr>
        <p:spPr>
          <a:xfrm flipV="1">
            <a:off x="3423680" y="2371062"/>
            <a:ext cx="0" cy="1127052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98341A-F9BB-9F41-A056-B708B5C0257A}"/>
              </a:ext>
            </a:extLst>
          </p:cNvPr>
          <p:cNvCxnSpPr>
            <a:cxnSpLocks/>
          </p:cNvCxnSpPr>
          <p:nvPr/>
        </p:nvCxnSpPr>
        <p:spPr>
          <a:xfrm flipV="1">
            <a:off x="4703135" y="2498653"/>
            <a:ext cx="0" cy="1757917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DDD56AF-734E-2848-AE09-9BE79EA098E4}"/>
              </a:ext>
            </a:extLst>
          </p:cNvPr>
          <p:cNvCxnSpPr>
            <a:cxnSpLocks/>
          </p:cNvCxnSpPr>
          <p:nvPr/>
        </p:nvCxnSpPr>
        <p:spPr>
          <a:xfrm flipV="1">
            <a:off x="7137992" y="3125974"/>
            <a:ext cx="0" cy="164096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62DF0F5-4CD7-E54F-926E-435509467560}"/>
              </a:ext>
            </a:extLst>
          </p:cNvPr>
          <p:cNvSpPr txBox="1"/>
          <p:nvPr/>
        </p:nvSpPr>
        <p:spPr>
          <a:xfrm>
            <a:off x="1403495" y="4401884"/>
            <a:ext cx="144602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hard igneous rock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214BEB-31E2-854A-AD92-4F9EB75A1A60}"/>
              </a:ext>
            </a:extLst>
          </p:cNvPr>
          <p:cNvSpPr txBox="1"/>
          <p:nvPr/>
        </p:nvSpPr>
        <p:spPr>
          <a:xfrm>
            <a:off x="4554277" y="5447419"/>
            <a:ext cx="115929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sedimentary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bedrock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5E6C00-EC13-BF4D-A526-2B91D3F737F0}"/>
              </a:ext>
            </a:extLst>
          </p:cNvPr>
          <p:cNvSpPr txBox="1"/>
          <p:nvPr/>
        </p:nvSpPr>
        <p:spPr>
          <a:xfrm>
            <a:off x="5270202" y="4185689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alluvium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4BC217-6729-094A-B9FA-E032548C95BC}"/>
              </a:ext>
            </a:extLst>
          </p:cNvPr>
          <p:cNvSpPr txBox="1"/>
          <p:nvPr/>
        </p:nvSpPr>
        <p:spPr>
          <a:xfrm>
            <a:off x="7272666" y="4274294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silt, mud</a:t>
            </a:r>
          </a:p>
        </p:txBody>
      </p:sp>
    </p:spTree>
    <p:extLst>
      <p:ext uri="{BB962C8B-B14F-4D97-AF65-F5344CB8AC3E}">
        <p14:creationId xmlns:p14="http://schemas.microsoft.com/office/powerpoint/2010/main" val="288842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D265BB-CC0E-1741-AED0-AF0215C905EA}"/>
              </a:ext>
            </a:extLst>
          </p:cNvPr>
          <p:cNvSpPr/>
          <p:nvPr/>
        </p:nvSpPr>
        <p:spPr>
          <a:xfrm>
            <a:off x="2293313" y="267282"/>
            <a:ext cx="4863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⠠⠎⠑⠊⠎⠍⠊⠉⠀⠠⠁⠍⠏⠇⠊⠋⠊⠉⠁⠰⠝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0E71E737-5F55-D545-A7A4-70AE1BD99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01" t="36589" r="5827" b="23101"/>
          <a:stretch/>
        </p:blipFill>
        <p:spPr>
          <a:xfrm>
            <a:off x="382772" y="2679408"/>
            <a:ext cx="8537944" cy="3785616"/>
          </a:xfrm>
          <a:prstGeom prst="rect">
            <a:avLst/>
          </a:prstGeom>
        </p:spPr>
      </p:pic>
      <p:sp>
        <p:nvSpPr>
          <p:cNvPr id="19" name="Freeform 18">
            <a:extLst>
              <a:ext uri="{FF2B5EF4-FFF2-40B4-BE49-F238E27FC236}">
                <a16:creationId xmlns:a16="http://schemas.microsoft.com/office/drawing/2014/main" id="{60EB3CD6-9662-3C45-9F04-E8D85D393E54}"/>
              </a:ext>
            </a:extLst>
          </p:cNvPr>
          <p:cNvSpPr/>
          <p:nvPr/>
        </p:nvSpPr>
        <p:spPr>
          <a:xfrm>
            <a:off x="999460" y="1079220"/>
            <a:ext cx="7347096" cy="2185931"/>
          </a:xfrm>
          <a:custGeom>
            <a:avLst/>
            <a:gdLst>
              <a:gd name="connsiteX0" fmla="*/ 0 w 6733479"/>
              <a:gd name="connsiteY0" fmla="*/ 802747 h 2185931"/>
              <a:gd name="connsiteX1" fmla="*/ 53163 w 6733479"/>
              <a:gd name="connsiteY1" fmla="*/ 717687 h 2185931"/>
              <a:gd name="connsiteX2" fmla="*/ 74428 w 6733479"/>
              <a:gd name="connsiteY2" fmla="*/ 877175 h 2185931"/>
              <a:gd name="connsiteX3" fmla="*/ 106326 w 6733479"/>
              <a:gd name="connsiteY3" fmla="*/ 749584 h 2185931"/>
              <a:gd name="connsiteX4" fmla="*/ 170121 w 6733479"/>
              <a:gd name="connsiteY4" fmla="*/ 877175 h 2185931"/>
              <a:gd name="connsiteX5" fmla="*/ 180754 w 6733479"/>
              <a:gd name="connsiteY5" fmla="*/ 813380 h 2185931"/>
              <a:gd name="connsiteX6" fmla="*/ 202019 w 6733479"/>
              <a:gd name="connsiteY6" fmla="*/ 887807 h 2185931"/>
              <a:gd name="connsiteX7" fmla="*/ 255182 w 6733479"/>
              <a:gd name="connsiteY7" fmla="*/ 824012 h 2185931"/>
              <a:gd name="connsiteX8" fmla="*/ 287079 w 6733479"/>
              <a:gd name="connsiteY8" fmla="*/ 898440 h 2185931"/>
              <a:gd name="connsiteX9" fmla="*/ 350875 w 6733479"/>
              <a:gd name="connsiteY9" fmla="*/ 813380 h 2185931"/>
              <a:gd name="connsiteX10" fmla="*/ 382772 w 6733479"/>
              <a:gd name="connsiteY10" fmla="*/ 866542 h 2185931"/>
              <a:gd name="connsiteX11" fmla="*/ 446568 w 6733479"/>
              <a:gd name="connsiteY11" fmla="*/ 781482 h 2185931"/>
              <a:gd name="connsiteX12" fmla="*/ 467833 w 6733479"/>
              <a:gd name="connsiteY12" fmla="*/ 887807 h 2185931"/>
              <a:gd name="connsiteX13" fmla="*/ 542261 w 6733479"/>
              <a:gd name="connsiteY13" fmla="*/ 728319 h 2185931"/>
              <a:gd name="connsiteX14" fmla="*/ 563526 w 6733479"/>
              <a:gd name="connsiteY14" fmla="*/ 845277 h 2185931"/>
              <a:gd name="connsiteX15" fmla="*/ 584791 w 6733479"/>
              <a:gd name="connsiteY15" fmla="*/ 792114 h 2185931"/>
              <a:gd name="connsiteX16" fmla="*/ 637954 w 6733479"/>
              <a:gd name="connsiteY16" fmla="*/ 930338 h 2185931"/>
              <a:gd name="connsiteX17" fmla="*/ 669851 w 6733479"/>
              <a:gd name="connsiteY17" fmla="*/ 781482 h 2185931"/>
              <a:gd name="connsiteX18" fmla="*/ 691117 w 6733479"/>
              <a:gd name="connsiteY18" fmla="*/ 855910 h 2185931"/>
              <a:gd name="connsiteX19" fmla="*/ 754912 w 6733479"/>
              <a:gd name="connsiteY19" fmla="*/ 824012 h 2185931"/>
              <a:gd name="connsiteX20" fmla="*/ 786810 w 6733479"/>
              <a:gd name="connsiteY20" fmla="*/ 909073 h 2185931"/>
              <a:gd name="connsiteX21" fmla="*/ 914400 w 6733479"/>
              <a:gd name="connsiteY21" fmla="*/ 792114 h 2185931"/>
              <a:gd name="connsiteX22" fmla="*/ 925033 w 6733479"/>
              <a:gd name="connsiteY22" fmla="*/ 887807 h 2185931"/>
              <a:gd name="connsiteX23" fmla="*/ 967563 w 6733479"/>
              <a:gd name="connsiteY23" fmla="*/ 802747 h 2185931"/>
              <a:gd name="connsiteX24" fmla="*/ 999461 w 6733479"/>
              <a:gd name="connsiteY24" fmla="*/ 930338 h 2185931"/>
              <a:gd name="connsiteX25" fmla="*/ 1041991 w 6733479"/>
              <a:gd name="connsiteY25" fmla="*/ 802747 h 2185931"/>
              <a:gd name="connsiteX26" fmla="*/ 1084521 w 6733479"/>
              <a:gd name="connsiteY26" fmla="*/ 887807 h 2185931"/>
              <a:gd name="connsiteX27" fmla="*/ 1105786 w 6733479"/>
              <a:gd name="connsiteY27" fmla="*/ 802747 h 2185931"/>
              <a:gd name="connsiteX28" fmla="*/ 1180214 w 6733479"/>
              <a:gd name="connsiteY28" fmla="*/ 930338 h 2185931"/>
              <a:gd name="connsiteX29" fmla="*/ 1222744 w 6733479"/>
              <a:gd name="connsiteY29" fmla="*/ 845277 h 2185931"/>
              <a:gd name="connsiteX30" fmla="*/ 1244010 w 6733479"/>
              <a:gd name="connsiteY30" fmla="*/ 898440 h 2185931"/>
              <a:gd name="connsiteX31" fmla="*/ 1275907 w 6733479"/>
              <a:gd name="connsiteY31" fmla="*/ 855910 h 2185931"/>
              <a:gd name="connsiteX32" fmla="*/ 1318437 w 6733479"/>
              <a:gd name="connsiteY32" fmla="*/ 813380 h 2185931"/>
              <a:gd name="connsiteX33" fmla="*/ 1329070 w 6733479"/>
              <a:gd name="connsiteY33" fmla="*/ 919705 h 2185931"/>
              <a:gd name="connsiteX34" fmla="*/ 1371600 w 6733479"/>
              <a:gd name="connsiteY34" fmla="*/ 919705 h 2185931"/>
              <a:gd name="connsiteX35" fmla="*/ 1382233 w 6733479"/>
              <a:gd name="connsiteY35" fmla="*/ 845277 h 2185931"/>
              <a:gd name="connsiteX36" fmla="*/ 1424763 w 6733479"/>
              <a:gd name="connsiteY36" fmla="*/ 972868 h 2185931"/>
              <a:gd name="connsiteX37" fmla="*/ 1446028 w 6733479"/>
              <a:gd name="connsiteY37" fmla="*/ 866542 h 2185931"/>
              <a:gd name="connsiteX38" fmla="*/ 1488558 w 6733479"/>
              <a:gd name="connsiteY38" fmla="*/ 930338 h 2185931"/>
              <a:gd name="connsiteX39" fmla="*/ 1541721 w 6733479"/>
              <a:gd name="connsiteY39" fmla="*/ 866542 h 2185931"/>
              <a:gd name="connsiteX40" fmla="*/ 1562986 w 6733479"/>
              <a:gd name="connsiteY40" fmla="*/ 919705 h 2185931"/>
              <a:gd name="connsiteX41" fmla="*/ 1584251 w 6733479"/>
              <a:gd name="connsiteY41" fmla="*/ 834645 h 2185931"/>
              <a:gd name="connsiteX42" fmla="*/ 1605517 w 6733479"/>
              <a:gd name="connsiteY42" fmla="*/ 983500 h 2185931"/>
              <a:gd name="connsiteX43" fmla="*/ 1637414 w 6733479"/>
              <a:gd name="connsiteY43" fmla="*/ 877175 h 2185931"/>
              <a:gd name="connsiteX44" fmla="*/ 1669312 w 6733479"/>
              <a:gd name="connsiteY44" fmla="*/ 1004766 h 2185931"/>
              <a:gd name="connsiteX45" fmla="*/ 1722475 w 6733479"/>
              <a:gd name="connsiteY45" fmla="*/ 919705 h 2185931"/>
              <a:gd name="connsiteX46" fmla="*/ 1765005 w 6733479"/>
              <a:gd name="connsiteY46" fmla="*/ 1015398 h 2185931"/>
              <a:gd name="connsiteX47" fmla="*/ 1818168 w 6733479"/>
              <a:gd name="connsiteY47" fmla="*/ 898440 h 2185931"/>
              <a:gd name="connsiteX48" fmla="*/ 1871330 w 6733479"/>
              <a:gd name="connsiteY48" fmla="*/ 1068561 h 2185931"/>
              <a:gd name="connsiteX49" fmla="*/ 1945758 w 6733479"/>
              <a:gd name="connsiteY49" fmla="*/ 824012 h 2185931"/>
              <a:gd name="connsiteX50" fmla="*/ 1967023 w 6733479"/>
              <a:gd name="connsiteY50" fmla="*/ 951603 h 2185931"/>
              <a:gd name="connsiteX51" fmla="*/ 2020186 w 6733479"/>
              <a:gd name="connsiteY51" fmla="*/ 855910 h 2185931"/>
              <a:gd name="connsiteX52" fmla="*/ 2052084 w 6733479"/>
              <a:gd name="connsiteY52" fmla="*/ 728319 h 2185931"/>
              <a:gd name="connsiteX53" fmla="*/ 2083982 w 6733479"/>
              <a:gd name="connsiteY53" fmla="*/ 1100459 h 2185931"/>
              <a:gd name="connsiteX54" fmla="*/ 2105247 w 6733479"/>
              <a:gd name="connsiteY54" fmla="*/ 653891 h 2185931"/>
              <a:gd name="connsiteX55" fmla="*/ 2126512 w 6733479"/>
              <a:gd name="connsiteY55" fmla="*/ 1217417 h 2185931"/>
              <a:gd name="connsiteX56" fmla="*/ 2147777 w 6733479"/>
              <a:gd name="connsiteY56" fmla="*/ 707054 h 2185931"/>
              <a:gd name="connsiteX57" fmla="*/ 2243470 w 6733479"/>
              <a:gd name="connsiteY57" fmla="*/ 1111091 h 2185931"/>
              <a:gd name="connsiteX58" fmla="*/ 2275368 w 6733479"/>
              <a:gd name="connsiteY58" fmla="*/ 611361 h 2185931"/>
              <a:gd name="connsiteX59" fmla="*/ 2317898 w 6733479"/>
              <a:gd name="connsiteY59" fmla="*/ 1015398 h 2185931"/>
              <a:gd name="connsiteX60" fmla="*/ 2413591 w 6733479"/>
              <a:gd name="connsiteY60" fmla="*/ 738952 h 2185931"/>
              <a:gd name="connsiteX61" fmla="*/ 2434856 w 6733479"/>
              <a:gd name="connsiteY61" fmla="*/ 1004766 h 2185931"/>
              <a:gd name="connsiteX62" fmla="*/ 2477386 w 6733479"/>
              <a:gd name="connsiteY62" fmla="*/ 887807 h 2185931"/>
              <a:gd name="connsiteX63" fmla="*/ 2498651 w 6733479"/>
              <a:gd name="connsiteY63" fmla="*/ 972868 h 2185931"/>
              <a:gd name="connsiteX64" fmla="*/ 2551814 w 6733479"/>
              <a:gd name="connsiteY64" fmla="*/ 515668 h 2185931"/>
              <a:gd name="connsiteX65" fmla="*/ 2573079 w 6733479"/>
              <a:gd name="connsiteY65" fmla="*/ 1206784 h 2185931"/>
              <a:gd name="connsiteX66" fmla="*/ 2604977 w 6733479"/>
              <a:gd name="connsiteY66" fmla="*/ 887807 h 2185931"/>
              <a:gd name="connsiteX67" fmla="*/ 2647507 w 6733479"/>
              <a:gd name="connsiteY67" fmla="*/ 994133 h 2185931"/>
              <a:gd name="connsiteX68" fmla="*/ 2711303 w 6733479"/>
              <a:gd name="connsiteY68" fmla="*/ 834645 h 2185931"/>
              <a:gd name="connsiteX69" fmla="*/ 2743200 w 6733479"/>
              <a:gd name="connsiteY69" fmla="*/ 983500 h 2185931"/>
              <a:gd name="connsiteX70" fmla="*/ 2796363 w 6733479"/>
              <a:gd name="connsiteY70" fmla="*/ 738952 h 2185931"/>
              <a:gd name="connsiteX71" fmla="*/ 2806996 w 6733479"/>
              <a:gd name="connsiteY71" fmla="*/ 940970 h 2185931"/>
              <a:gd name="connsiteX72" fmla="*/ 2892056 w 6733479"/>
              <a:gd name="connsiteY72" fmla="*/ 834645 h 2185931"/>
              <a:gd name="connsiteX73" fmla="*/ 2892056 w 6733479"/>
              <a:gd name="connsiteY73" fmla="*/ 1036663 h 2185931"/>
              <a:gd name="connsiteX74" fmla="*/ 2955851 w 6733479"/>
              <a:gd name="connsiteY74" fmla="*/ 653891 h 2185931"/>
              <a:gd name="connsiteX75" fmla="*/ 2977117 w 6733479"/>
              <a:gd name="connsiteY75" fmla="*/ 1036663 h 2185931"/>
              <a:gd name="connsiteX76" fmla="*/ 3019647 w 6733479"/>
              <a:gd name="connsiteY76" fmla="*/ 781482 h 2185931"/>
              <a:gd name="connsiteX77" fmla="*/ 3051544 w 6733479"/>
              <a:gd name="connsiteY77" fmla="*/ 994133 h 2185931"/>
              <a:gd name="connsiteX78" fmla="*/ 3062177 w 6733479"/>
              <a:gd name="connsiteY78" fmla="*/ 1068561 h 2185931"/>
              <a:gd name="connsiteX79" fmla="*/ 3136605 w 6733479"/>
              <a:gd name="connsiteY79" fmla="*/ 855910 h 2185931"/>
              <a:gd name="connsiteX80" fmla="*/ 3168503 w 6733479"/>
              <a:gd name="connsiteY80" fmla="*/ 1153621 h 2185931"/>
              <a:gd name="connsiteX81" fmla="*/ 3232298 w 6733479"/>
              <a:gd name="connsiteY81" fmla="*/ 940970 h 2185931"/>
              <a:gd name="connsiteX82" fmla="*/ 3274828 w 6733479"/>
              <a:gd name="connsiteY82" fmla="*/ 1068561 h 2185931"/>
              <a:gd name="connsiteX83" fmla="*/ 3274828 w 6733479"/>
              <a:gd name="connsiteY83" fmla="*/ 845277 h 2185931"/>
              <a:gd name="connsiteX84" fmla="*/ 3317358 w 6733479"/>
              <a:gd name="connsiteY84" fmla="*/ 855910 h 2185931"/>
              <a:gd name="connsiteX85" fmla="*/ 3338623 w 6733479"/>
              <a:gd name="connsiteY85" fmla="*/ 1323742 h 2185931"/>
              <a:gd name="connsiteX86" fmla="*/ 3381154 w 6733479"/>
              <a:gd name="connsiteY86" fmla="*/ 632626 h 2185931"/>
              <a:gd name="connsiteX87" fmla="*/ 3413051 w 6733479"/>
              <a:gd name="connsiteY87" fmla="*/ 1259947 h 2185931"/>
              <a:gd name="connsiteX88" fmla="*/ 3455582 w 6733479"/>
              <a:gd name="connsiteY88" fmla="*/ 547566 h 2185931"/>
              <a:gd name="connsiteX89" fmla="*/ 3519377 w 6733479"/>
              <a:gd name="connsiteY89" fmla="*/ 1642719 h 2185931"/>
              <a:gd name="connsiteX90" fmla="*/ 3530010 w 6733479"/>
              <a:gd name="connsiteY90" fmla="*/ 526300 h 2185931"/>
              <a:gd name="connsiteX91" fmla="*/ 3572540 w 6733479"/>
              <a:gd name="connsiteY91" fmla="*/ 1174887 h 2185931"/>
              <a:gd name="connsiteX92" fmla="*/ 3636335 w 6733479"/>
              <a:gd name="connsiteY92" fmla="*/ 483770 h 2185931"/>
              <a:gd name="connsiteX93" fmla="*/ 3710763 w 6733479"/>
              <a:gd name="connsiteY93" fmla="*/ 1706514 h 2185931"/>
              <a:gd name="connsiteX94" fmla="*/ 3710763 w 6733479"/>
              <a:gd name="connsiteY94" fmla="*/ 1047296 h 2185931"/>
              <a:gd name="connsiteX95" fmla="*/ 3753293 w 6733479"/>
              <a:gd name="connsiteY95" fmla="*/ 600728 h 2185931"/>
              <a:gd name="connsiteX96" fmla="*/ 3753293 w 6733479"/>
              <a:gd name="connsiteY96" fmla="*/ 824012 h 2185931"/>
              <a:gd name="connsiteX97" fmla="*/ 3753293 w 6733479"/>
              <a:gd name="connsiteY97" fmla="*/ 1057928 h 2185931"/>
              <a:gd name="connsiteX98" fmla="*/ 3806456 w 6733479"/>
              <a:gd name="connsiteY98" fmla="*/ 1132356 h 2185931"/>
              <a:gd name="connsiteX99" fmla="*/ 3827721 w 6733479"/>
              <a:gd name="connsiteY99" fmla="*/ 1493863 h 2185931"/>
              <a:gd name="connsiteX100" fmla="*/ 3870251 w 6733479"/>
              <a:gd name="connsiteY100" fmla="*/ 621994 h 2185931"/>
              <a:gd name="connsiteX101" fmla="*/ 3880884 w 6733479"/>
              <a:gd name="connsiteY101" fmla="*/ 536933 h 2185931"/>
              <a:gd name="connsiteX102" fmla="*/ 3880884 w 6733479"/>
              <a:gd name="connsiteY102" fmla="*/ 1461966 h 2185931"/>
              <a:gd name="connsiteX103" fmla="*/ 3912782 w 6733479"/>
              <a:gd name="connsiteY103" fmla="*/ 590096 h 2185931"/>
              <a:gd name="connsiteX104" fmla="*/ 3955312 w 6733479"/>
              <a:gd name="connsiteY104" fmla="*/ 1493863 h 2185931"/>
              <a:gd name="connsiteX105" fmla="*/ 3997842 w 6733479"/>
              <a:gd name="connsiteY105" fmla="*/ 728319 h 2185931"/>
              <a:gd name="connsiteX106" fmla="*/ 4019107 w 6733479"/>
              <a:gd name="connsiteY106" fmla="*/ 1153621 h 2185931"/>
              <a:gd name="connsiteX107" fmla="*/ 4082903 w 6733479"/>
              <a:gd name="connsiteY107" fmla="*/ 547566 h 2185931"/>
              <a:gd name="connsiteX108" fmla="*/ 4114800 w 6733479"/>
              <a:gd name="connsiteY108" fmla="*/ 1419435 h 2185931"/>
              <a:gd name="connsiteX109" fmla="*/ 4125433 w 6733479"/>
              <a:gd name="connsiteY109" fmla="*/ 1079194 h 2185931"/>
              <a:gd name="connsiteX110" fmla="*/ 4157330 w 6733479"/>
              <a:gd name="connsiteY110" fmla="*/ 983500 h 2185931"/>
              <a:gd name="connsiteX111" fmla="*/ 4189228 w 6733479"/>
              <a:gd name="connsiteY111" fmla="*/ 505035 h 2185931"/>
              <a:gd name="connsiteX112" fmla="*/ 4242391 w 6733479"/>
              <a:gd name="connsiteY112" fmla="*/ 1238682 h 2185931"/>
              <a:gd name="connsiteX113" fmla="*/ 4306186 w 6733479"/>
              <a:gd name="connsiteY113" fmla="*/ 1334375 h 2185931"/>
              <a:gd name="connsiteX114" fmla="*/ 4306186 w 6733479"/>
              <a:gd name="connsiteY114" fmla="*/ 1493863 h 2185931"/>
              <a:gd name="connsiteX115" fmla="*/ 4295554 w 6733479"/>
              <a:gd name="connsiteY115" fmla="*/ 451873 h 2185931"/>
              <a:gd name="connsiteX116" fmla="*/ 4348717 w 6733479"/>
              <a:gd name="connsiteY116" fmla="*/ 1015398 h 2185931"/>
              <a:gd name="connsiteX117" fmla="*/ 4359349 w 6733479"/>
              <a:gd name="connsiteY117" fmla="*/ 1174887 h 2185931"/>
              <a:gd name="connsiteX118" fmla="*/ 4455042 w 6733479"/>
              <a:gd name="connsiteY118" fmla="*/ 632626 h 2185931"/>
              <a:gd name="connsiteX119" fmla="*/ 4455042 w 6733479"/>
              <a:gd name="connsiteY119" fmla="*/ 1632087 h 2185931"/>
              <a:gd name="connsiteX120" fmla="*/ 4561368 w 6733479"/>
              <a:gd name="connsiteY120" fmla="*/ 579463 h 2185931"/>
              <a:gd name="connsiteX121" fmla="*/ 4614530 w 6733479"/>
              <a:gd name="connsiteY121" fmla="*/ 1302477 h 2185931"/>
              <a:gd name="connsiteX122" fmla="*/ 4657061 w 6733479"/>
              <a:gd name="connsiteY122" fmla="*/ 494403 h 2185931"/>
              <a:gd name="connsiteX123" fmla="*/ 4720856 w 6733479"/>
              <a:gd name="connsiteY123" fmla="*/ 1483231 h 2185931"/>
              <a:gd name="connsiteX124" fmla="*/ 4763386 w 6733479"/>
              <a:gd name="connsiteY124" fmla="*/ 441240 h 2185931"/>
              <a:gd name="connsiteX125" fmla="*/ 4827182 w 6733479"/>
              <a:gd name="connsiteY125" fmla="*/ 1621454 h 2185931"/>
              <a:gd name="connsiteX126" fmla="*/ 4859079 w 6733479"/>
              <a:gd name="connsiteY126" fmla="*/ 653891 h 2185931"/>
              <a:gd name="connsiteX127" fmla="*/ 4880344 w 6733479"/>
              <a:gd name="connsiteY127" fmla="*/ 1121724 h 2185931"/>
              <a:gd name="connsiteX128" fmla="*/ 4933507 w 6733479"/>
              <a:gd name="connsiteY128" fmla="*/ 579463 h 2185931"/>
              <a:gd name="connsiteX129" fmla="*/ 4965405 w 6733479"/>
              <a:gd name="connsiteY129" fmla="*/ 1685249 h 2185931"/>
              <a:gd name="connsiteX130" fmla="*/ 5039833 w 6733479"/>
              <a:gd name="connsiteY130" fmla="*/ 611361 h 2185931"/>
              <a:gd name="connsiteX131" fmla="*/ 5050465 w 6733479"/>
              <a:gd name="connsiteY131" fmla="*/ 1387538 h 2185931"/>
              <a:gd name="connsiteX132" fmla="*/ 5135526 w 6733479"/>
              <a:gd name="connsiteY132" fmla="*/ 451873 h 2185931"/>
              <a:gd name="connsiteX133" fmla="*/ 5220586 w 6733479"/>
              <a:gd name="connsiteY133" fmla="*/ 1430068 h 2185931"/>
              <a:gd name="connsiteX134" fmla="*/ 5252484 w 6733479"/>
              <a:gd name="connsiteY134" fmla="*/ 621994 h 2185931"/>
              <a:gd name="connsiteX135" fmla="*/ 5316279 w 6733479"/>
              <a:gd name="connsiteY135" fmla="*/ 1057928 h 2185931"/>
              <a:gd name="connsiteX136" fmla="*/ 5380075 w 6733479"/>
              <a:gd name="connsiteY136" fmla="*/ 770849 h 2185931"/>
              <a:gd name="connsiteX137" fmla="*/ 5401340 w 6733479"/>
              <a:gd name="connsiteY137" fmla="*/ 1142989 h 2185931"/>
              <a:gd name="connsiteX138" fmla="*/ 5454503 w 6733479"/>
              <a:gd name="connsiteY138" fmla="*/ 69100 h 2185931"/>
              <a:gd name="connsiteX139" fmla="*/ 5465135 w 6733479"/>
              <a:gd name="connsiteY139" fmla="*/ 1982961 h 2185931"/>
              <a:gd name="connsiteX140" fmla="*/ 5539563 w 6733479"/>
              <a:gd name="connsiteY140" fmla="*/ 100998 h 2185931"/>
              <a:gd name="connsiteX141" fmla="*/ 5582093 w 6733479"/>
              <a:gd name="connsiteY141" fmla="*/ 1791575 h 2185931"/>
              <a:gd name="connsiteX142" fmla="*/ 5635256 w 6733479"/>
              <a:gd name="connsiteY142" fmla="*/ 132896 h 2185931"/>
              <a:gd name="connsiteX143" fmla="*/ 5656521 w 6733479"/>
              <a:gd name="connsiteY143" fmla="*/ 2078654 h 2185931"/>
              <a:gd name="connsiteX144" fmla="*/ 5667154 w 6733479"/>
              <a:gd name="connsiteY144" fmla="*/ 1153621 h 2185931"/>
              <a:gd name="connsiteX145" fmla="*/ 5730949 w 6733479"/>
              <a:gd name="connsiteY145" fmla="*/ 972868 h 2185931"/>
              <a:gd name="connsiteX146" fmla="*/ 5741582 w 6733479"/>
              <a:gd name="connsiteY146" fmla="*/ 15938 h 2185931"/>
              <a:gd name="connsiteX147" fmla="*/ 5837275 w 6733479"/>
              <a:gd name="connsiteY147" fmla="*/ 1855370 h 2185931"/>
              <a:gd name="connsiteX148" fmla="*/ 5890437 w 6733479"/>
              <a:gd name="connsiteY148" fmla="*/ 2025491 h 2185931"/>
              <a:gd name="connsiteX149" fmla="*/ 5890437 w 6733479"/>
              <a:gd name="connsiteY149" fmla="*/ 1408803 h 2185931"/>
              <a:gd name="connsiteX150" fmla="*/ 5901070 w 6733479"/>
              <a:gd name="connsiteY150" fmla="*/ 760217 h 2185931"/>
              <a:gd name="connsiteX151" fmla="*/ 5932968 w 6733479"/>
              <a:gd name="connsiteY151" fmla="*/ 58468 h 2185931"/>
              <a:gd name="connsiteX152" fmla="*/ 5964865 w 6733479"/>
              <a:gd name="connsiteY152" fmla="*/ 2142449 h 2185931"/>
              <a:gd name="connsiteX153" fmla="*/ 5996763 w 6733479"/>
              <a:gd name="connsiteY153" fmla="*/ 111631 h 2185931"/>
              <a:gd name="connsiteX154" fmla="*/ 6028661 w 6733479"/>
              <a:gd name="connsiteY154" fmla="*/ 1196152 h 2185931"/>
              <a:gd name="connsiteX155" fmla="*/ 6071191 w 6733479"/>
              <a:gd name="connsiteY155" fmla="*/ 1196152 h 2185931"/>
              <a:gd name="connsiteX156" fmla="*/ 6113721 w 6733479"/>
              <a:gd name="connsiteY156" fmla="*/ 1929798 h 2185931"/>
              <a:gd name="connsiteX157" fmla="*/ 6103089 w 6733479"/>
              <a:gd name="connsiteY157" fmla="*/ 15938 h 2185931"/>
              <a:gd name="connsiteX158" fmla="*/ 6198782 w 6733479"/>
              <a:gd name="connsiteY158" fmla="*/ 2184980 h 2185931"/>
              <a:gd name="connsiteX159" fmla="*/ 6198782 w 6733479"/>
              <a:gd name="connsiteY159" fmla="*/ 303017 h 2185931"/>
              <a:gd name="connsiteX160" fmla="*/ 6262577 w 6733479"/>
              <a:gd name="connsiteY160" fmla="*/ 1238682 h 2185931"/>
              <a:gd name="connsiteX161" fmla="*/ 6283842 w 6733479"/>
              <a:gd name="connsiteY161" fmla="*/ 26570 h 2185931"/>
              <a:gd name="connsiteX162" fmla="*/ 6347637 w 6733479"/>
              <a:gd name="connsiteY162" fmla="*/ 2121184 h 2185931"/>
              <a:gd name="connsiteX163" fmla="*/ 6358270 w 6733479"/>
              <a:gd name="connsiteY163" fmla="*/ 1323742 h 2185931"/>
              <a:gd name="connsiteX164" fmla="*/ 6422065 w 6733479"/>
              <a:gd name="connsiteY164" fmla="*/ 1026031 h 2185931"/>
              <a:gd name="connsiteX165" fmla="*/ 6443330 w 6733479"/>
              <a:gd name="connsiteY165" fmla="*/ 100998 h 2185931"/>
              <a:gd name="connsiteX166" fmla="*/ 6539023 w 6733479"/>
              <a:gd name="connsiteY166" fmla="*/ 1919166 h 2185931"/>
              <a:gd name="connsiteX167" fmla="*/ 6560289 w 6733479"/>
              <a:gd name="connsiteY167" fmla="*/ 1302477 h 2185931"/>
              <a:gd name="connsiteX168" fmla="*/ 6581554 w 6733479"/>
              <a:gd name="connsiteY168" fmla="*/ 940970 h 2185931"/>
              <a:gd name="connsiteX169" fmla="*/ 6602819 w 6733479"/>
              <a:gd name="connsiteY169" fmla="*/ 47835 h 2185931"/>
              <a:gd name="connsiteX170" fmla="*/ 6655982 w 6733479"/>
              <a:gd name="connsiteY170" fmla="*/ 1164254 h 2185931"/>
              <a:gd name="connsiteX171" fmla="*/ 6698512 w 6733479"/>
              <a:gd name="connsiteY171" fmla="*/ 1185519 h 2185931"/>
              <a:gd name="connsiteX172" fmla="*/ 6730410 w 6733479"/>
              <a:gd name="connsiteY172" fmla="*/ 2131817 h 2185931"/>
              <a:gd name="connsiteX173" fmla="*/ 6730410 w 6733479"/>
              <a:gd name="connsiteY173" fmla="*/ 632626 h 218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6733479" h="2185931">
                <a:moveTo>
                  <a:pt x="0" y="802747"/>
                </a:moveTo>
                <a:cubicBezTo>
                  <a:pt x="20379" y="754014"/>
                  <a:pt x="40758" y="705282"/>
                  <a:pt x="53163" y="717687"/>
                </a:cubicBezTo>
                <a:cubicBezTo>
                  <a:pt x="65568" y="730092"/>
                  <a:pt x="65568" y="871859"/>
                  <a:pt x="74428" y="877175"/>
                </a:cubicBezTo>
                <a:cubicBezTo>
                  <a:pt x="83288" y="882491"/>
                  <a:pt x="90377" y="749584"/>
                  <a:pt x="106326" y="749584"/>
                </a:cubicBezTo>
                <a:cubicBezTo>
                  <a:pt x="122275" y="749584"/>
                  <a:pt x="170121" y="877175"/>
                  <a:pt x="170121" y="877175"/>
                </a:cubicBezTo>
                <a:cubicBezTo>
                  <a:pt x="182526" y="887808"/>
                  <a:pt x="175438" y="811608"/>
                  <a:pt x="180754" y="813380"/>
                </a:cubicBezTo>
                <a:cubicBezTo>
                  <a:pt x="186070" y="815152"/>
                  <a:pt x="202019" y="887807"/>
                  <a:pt x="202019" y="887807"/>
                </a:cubicBezTo>
                <a:cubicBezTo>
                  <a:pt x="214424" y="889579"/>
                  <a:pt x="241005" y="822240"/>
                  <a:pt x="255182" y="824012"/>
                </a:cubicBezTo>
                <a:cubicBezTo>
                  <a:pt x="269359" y="825784"/>
                  <a:pt x="271130" y="900212"/>
                  <a:pt x="287079" y="898440"/>
                </a:cubicBezTo>
                <a:cubicBezTo>
                  <a:pt x="303028" y="896668"/>
                  <a:pt x="350875" y="813380"/>
                  <a:pt x="350875" y="813380"/>
                </a:cubicBezTo>
                <a:cubicBezTo>
                  <a:pt x="366824" y="808064"/>
                  <a:pt x="366823" y="871858"/>
                  <a:pt x="382772" y="866542"/>
                </a:cubicBezTo>
                <a:cubicBezTo>
                  <a:pt x="398721" y="861226"/>
                  <a:pt x="432391" y="777938"/>
                  <a:pt x="446568" y="781482"/>
                </a:cubicBezTo>
                <a:cubicBezTo>
                  <a:pt x="460745" y="785026"/>
                  <a:pt x="451884" y="896667"/>
                  <a:pt x="467833" y="887807"/>
                </a:cubicBezTo>
                <a:cubicBezTo>
                  <a:pt x="483782" y="878947"/>
                  <a:pt x="526312" y="735407"/>
                  <a:pt x="542261" y="728319"/>
                </a:cubicBezTo>
                <a:cubicBezTo>
                  <a:pt x="558210" y="721231"/>
                  <a:pt x="563526" y="845277"/>
                  <a:pt x="563526" y="845277"/>
                </a:cubicBezTo>
                <a:cubicBezTo>
                  <a:pt x="570614" y="855909"/>
                  <a:pt x="572386" y="777937"/>
                  <a:pt x="584791" y="792114"/>
                </a:cubicBezTo>
                <a:cubicBezTo>
                  <a:pt x="597196" y="806291"/>
                  <a:pt x="623777" y="932110"/>
                  <a:pt x="637954" y="930338"/>
                </a:cubicBezTo>
                <a:cubicBezTo>
                  <a:pt x="652131" y="928566"/>
                  <a:pt x="660991" y="793887"/>
                  <a:pt x="669851" y="781482"/>
                </a:cubicBezTo>
                <a:cubicBezTo>
                  <a:pt x="678711" y="769077"/>
                  <a:pt x="691117" y="855910"/>
                  <a:pt x="691117" y="855910"/>
                </a:cubicBezTo>
                <a:cubicBezTo>
                  <a:pt x="705294" y="862998"/>
                  <a:pt x="738963" y="815152"/>
                  <a:pt x="754912" y="824012"/>
                </a:cubicBezTo>
                <a:cubicBezTo>
                  <a:pt x="770861" y="832872"/>
                  <a:pt x="760229" y="914389"/>
                  <a:pt x="786810" y="909073"/>
                </a:cubicBezTo>
                <a:cubicBezTo>
                  <a:pt x="813391" y="903757"/>
                  <a:pt x="891363" y="795658"/>
                  <a:pt x="914400" y="792114"/>
                </a:cubicBezTo>
                <a:cubicBezTo>
                  <a:pt x="937437" y="788570"/>
                  <a:pt x="916173" y="886035"/>
                  <a:pt x="925033" y="887807"/>
                </a:cubicBezTo>
                <a:cubicBezTo>
                  <a:pt x="933893" y="889579"/>
                  <a:pt x="955158" y="795658"/>
                  <a:pt x="967563" y="802747"/>
                </a:cubicBezTo>
                <a:cubicBezTo>
                  <a:pt x="979968" y="809836"/>
                  <a:pt x="987056" y="930338"/>
                  <a:pt x="999461" y="930338"/>
                </a:cubicBezTo>
                <a:cubicBezTo>
                  <a:pt x="1011866" y="930338"/>
                  <a:pt x="1027814" y="809835"/>
                  <a:pt x="1041991" y="802747"/>
                </a:cubicBezTo>
                <a:cubicBezTo>
                  <a:pt x="1056168" y="795659"/>
                  <a:pt x="1073889" y="887807"/>
                  <a:pt x="1084521" y="887807"/>
                </a:cubicBezTo>
                <a:cubicBezTo>
                  <a:pt x="1095153" y="887807"/>
                  <a:pt x="1089837" y="795659"/>
                  <a:pt x="1105786" y="802747"/>
                </a:cubicBezTo>
                <a:cubicBezTo>
                  <a:pt x="1121735" y="809835"/>
                  <a:pt x="1160721" y="923250"/>
                  <a:pt x="1180214" y="930338"/>
                </a:cubicBezTo>
                <a:cubicBezTo>
                  <a:pt x="1199707" y="937426"/>
                  <a:pt x="1222744" y="845277"/>
                  <a:pt x="1222744" y="845277"/>
                </a:cubicBezTo>
                <a:cubicBezTo>
                  <a:pt x="1233377" y="839961"/>
                  <a:pt x="1244010" y="898440"/>
                  <a:pt x="1244010" y="898440"/>
                </a:cubicBezTo>
                <a:cubicBezTo>
                  <a:pt x="1252870" y="900212"/>
                  <a:pt x="1275907" y="855910"/>
                  <a:pt x="1275907" y="855910"/>
                </a:cubicBezTo>
                <a:cubicBezTo>
                  <a:pt x="1288311" y="841733"/>
                  <a:pt x="1309577" y="802748"/>
                  <a:pt x="1318437" y="813380"/>
                </a:cubicBezTo>
                <a:cubicBezTo>
                  <a:pt x="1327298" y="824013"/>
                  <a:pt x="1329070" y="919705"/>
                  <a:pt x="1329070" y="919705"/>
                </a:cubicBezTo>
                <a:cubicBezTo>
                  <a:pt x="1337930" y="937426"/>
                  <a:pt x="1362740" y="932110"/>
                  <a:pt x="1371600" y="919705"/>
                </a:cubicBezTo>
                <a:cubicBezTo>
                  <a:pt x="1380460" y="907300"/>
                  <a:pt x="1373373" y="836417"/>
                  <a:pt x="1382233" y="845277"/>
                </a:cubicBezTo>
                <a:cubicBezTo>
                  <a:pt x="1391093" y="854137"/>
                  <a:pt x="1414131" y="969324"/>
                  <a:pt x="1424763" y="972868"/>
                </a:cubicBezTo>
                <a:cubicBezTo>
                  <a:pt x="1435395" y="976412"/>
                  <a:pt x="1446028" y="866542"/>
                  <a:pt x="1446028" y="866542"/>
                </a:cubicBezTo>
                <a:cubicBezTo>
                  <a:pt x="1456660" y="859454"/>
                  <a:pt x="1488558" y="930338"/>
                  <a:pt x="1488558" y="930338"/>
                </a:cubicBezTo>
                <a:cubicBezTo>
                  <a:pt x="1504507" y="930338"/>
                  <a:pt x="1541721" y="866542"/>
                  <a:pt x="1541721" y="866542"/>
                </a:cubicBezTo>
                <a:cubicBezTo>
                  <a:pt x="1554126" y="864770"/>
                  <a:pt x="1555898" y="925021"/>
                  <a:pt x="1562986" y="919705"/>
                </a:cubicBezTo>
                <a:cubicBezTo>
                  <a:pt x="1570074" y="914389"/>
                  <a:pt x="1577163" y="824013"/>
                  <a:pt x="1584251" y="834645"/>
                </a:cubicBezTo>
                <a:cubicBezTo>
                  <a:pt x="1591339" y="845277"/>
                  <a:pt x="1596656" y="976412"/>
                  <a:pt x="1605517" y="983500"/>
                </a:cubicBezTo>
                <a:cubicBezTo>
                  <a:pt x="1614378" y="990588"/>
                  <a:pt x="1626782" y="873631"/>
                  <a:pt x="1637414" y="877175"/>
                </a:cubicBezTo>
                <a:cubicBezTo>
                  <a:pt x="1648047" y="880719"/>
                  <a:pt x="1655135" y="997678"/>
                  <a:pt x="1669312" y="1004766"/>
                </a:cubicBezTo>
                <a:cubicBezTo>
                  <a:pt x="1683489" y="1011854"/>
                  <a:pt x="1706526" y="917933"/>
                  <a:pt x="1722475" y="919705"/>
                </a:cubicBezTo>
                <a:cubicBezTo>
                  <a:pt x="1738424" y="921477"/>
                  <a:pt x="1749056" y="1018942"/>
                  <a:pt x="1765005" y="1015398"/>
                </a:cubicBezTo>
                <a:cubicBezTo>
                  <a:pt x="1780954" y="1011854"/>
                  <a:pt x="1800447" y="889580"/>
                  <a:pt x="1818168" y="898440"/>
                </a:cubicBezTo>
                <a:cubicBezTo>
                  <a:pt x="1835889" y="907300"/>
                  <a:pt x="1850065" y="1080966"/>
                  <a:pt x="1871330" y="1068561"/>
                </a:cubicBezTo>
                <a:cubicBezTo>
                  <a:pt x="1892595" y="1056156"/>
                  <a:pt x="1929809" y="843505"/>
                  <a:pt x="1945758" y="824012"/>
                </a:cubicBezTo>
                <a:cubicBezTo>
                  <a:pt x="1961707" y="804519"/>
                  <a:pt x="1954618" y="946287"/>
                  <a:pt x="1967023" y="951603"/>
                </a:cubicBezTo>
                <a:cubicBezTo>
                  <a:pt x="1979428" y="956919"/>
                  <a:pt x="2006009" y="893124"/>
                  <a:pt x="2020186" y="855910"/>
                </a:cubicBezTo>
                <a:cubicBezTo>
                  <a:pt x="2034363" y="818696"/>
                  <a:pt x="2041451" y="687561"/>
                  <a:pt x="2052084" y="728319"/>
                </a:cubicBezTo>
                <a:cubicBezTo>
                  <a:pt x="2062717" y="769077"/>
                  <a:pt x="2075122" y="1112864"/>
                  <a:pt x="2083982" y="1100459"/>
                </a:cubicBezTo>
                <a:cubicBezTo>
                  <a:pt x="2092842" y="1088054"/>
                  <a:pt x="2098159" y="634398"/>
                  <a:pt x="2105247" y="653891"/>
                </a:cubicBezTo>
                <a:cubicBezTo>
                  <a:pt x="2112335" y="673384"/>
                  <a:pt x="2119424" y="1208556"/>
                  <a:pt x="2126512" y="1217417"/>
                </a:cubicBezTo>
                <a:cubicBezTo>
                  <a:pt x="2133600" y="1226278"/>
                  <a:pt x="2128284" y="724775"/>
                  <a:pt x="2147777" y="707054"/>
                </a:cubicBezTo>
                <a:cubicBezTo>
                  <a:pt x="2167270" y="689333"/>
                  <a:pt x="2222205" y="1127040"/>
                  <a:pt x="2243470" y="1111091"/>
                </a:cubicBezTo>
                <a:cubicBezTo>
                  <a:pt x="2264735" y="1095142"/>
                  <a:pt x="2262963" y="627310"/>
                  <a:pt x="2275368" y="611361"/>
                </a:cubicBezTo>
                <a:cubicBezTo>
                  <a:pt x="2287773" y="595412"/>
                  <a:pt x="2294861" y="994133"/>
                  <a:pt x="2317898" y="1015398"/>
                </a:cubicBezTo>
                <a:cubicBezTo>
                  <a:pt x="2340935" y="1036663"/>
                  <a:pt x="2394098" y="740724"/>
                  <a:pt x="2413591" y="738952"/>
                </a:cubicBezTo>
                <a:cubicBezTo>
                  <a:pt x="2433084" y="737180"/>
                  <a:pt x="2424224" y="979957"/>
                  <a:pt x="2434856" y="1004766"/>
                </a:cubicBezTo>
                <a:cubicBezTo>
                  <a:pt x="2445488" y="1029575"/>
                  <a:pt x="2466754" y="893123"/>
                  <a:pt x="2477386" y="887807"/>
                </a:cubicBezTo>
                <a:cubicBezTo>
                  <a:pt x="2488019" y="882491"/>
                  <a:pt x="2486246" y="1034891"/>
                  <a:pt x="2498651" y="972868"/>
                </a:cubicBezTo>
                <a:cubicBezTo>
                  <a:pt x="2511056" y="910845"/>
                  <a:pt x="2539409" y="476682"/>
                  <a:pt x="2551814" y="515668"/>
                </a:cubicBezTo>
                <a:cubicBezTo>
                  <a:pt x="2564219" y="554654"/>
                  <a:pt x="2564219" y="1144761"/>
                  <a:pt x="2573079" y="1206784"/>
                </a:cubicBezTo>
                <a:cubicBezTo>
                  <a:pt x="2581939" y="1268807"/>
                  <a:pt x="2592572" y="923249"/>
                  <a:pt x="2604977" y="887807"/>
                </a:cubicBezTo>
                <a:cubicBezTo>
                  <a:pt x="2617382" y="852365"/>
                  <a:pt x="2629786" y="1002993"/>
                  <a:pt x="2647507" y="994133"/>
                </a:cubicBezTo>
                <a:cubicBezTo>
                  <a:pt x="2665228" y="985273"/>
                  <a:pt x="2695354" y="836417"/>
                  <a:pt x="2711303" y="834645"/>
                </a:cubicBezTo>
                <a:cubicBezTo>
                  <a:pt x="2727252" y="832873"/>
                  <a:pt x="2729023" y="999449"/>
                  <a:pt x="2743200" y="983500"/>
                </a:cubicBezTo>
                <a:cubicBezTo>
                  <a:pt x="2757377" y="967551"/>
                  <a:pt x="2785730" y="746040"/>
                  <a:pt x="2796363" y="738952"/>
                </a:cubicBezTo>
                <a:cubicBezTo>
                  <a:pt x="2806996" y="731864"/>
                  <a:pt x="2791047" y="925021"/>
                  <a:pt x="2806996" y="940970"/>
                </a:cubicBezTo>
                <a:cubicBezTo>
                  <a:pt x="2822945" y="956919"/>
                  <a:pt x="2877879" y="818696"/>
                  <a:pt x="2892056" y="834645"/>
                </a:cubicBezTo>
                <a:cubicBezTo>
                  <a:pt x="2906233" y="850594"/>
                  <a:pt x="2881423" y="1066789"/>
                  <a:pt x="2892056" y="1036663"/>
                </a:cubicBezTo>
                <a:cubicBezTo>
                  <a:pt x="2902689" y="1006537"/>
                  <a:pt x="2941674" y="653891"/>
                  <a:pt x="2955851" y="653891"/>
                </a:cubicBezTo>
                <a:cubicBezTo>
                  <a:pt x="2970028" y="653891"/>
                  <a:pt x="2966484" y="1015398"/>
                  <a:pt x="2977117" y="1036663"/>
                </a:cubicBezTo>
                <a:cubicBezTo>
                  <a:pt x="2987750" y="1057928"/>
                  <a:pt x="3007243" y="788570"/>
                  <a:pt x="3019647" y="781482"/>
                </a:cubicBezTo>
                <a:cubicBezTo>
                  <a:pt x="3032051" y="774394"/>
                  <a:pt x="3044456" y="946287"/>
                  <a:pt x="3051544" y="994133"/>
                </a:cubicBezTo>
                <a:cubicBezTo>
                  <a:pt x="3058632" y="1041980"/>
                  <a:pt x="3048000" y="1091598"/>
                  <a:pt x="3062177" y="1068561"/>
                </a:cubicBezTo>
                <a:cubicBezTo>
                  <a:pt x="3076354" y="1045524"/>
                  <a:pt x="3118884" y="841733"/>
                  <a:pt x="3136605" y="855910"/>
                </a:cubicBezTo>
                <a:cubicBezTo>
                  <a:pt x="3154326" y="870087"/>
                  <a:pt x="3152554" y="1139444"/>
                  <a:pt x="3168503" y="1153621"/>
                </a:cubicBezTo>
                <a:cubicBezTo>
                  <a:pt x="3184452" y="1167798"/>
                  <a:pt x="3214577" y="955147"/>
                  <a:pt x="3232298" y="940970"/>
                </a:cubicBezTo>
                <a:cubicBezTo>
                  <a:pt x="3250019" y="926793"/>
                  <a:pt x="3267740" y="1084510"/>
                  <a:pt x="3274828" y="1068561"/>
                </a:cubicBezTo>
                <a:cubicBezTo>
                  <a:pt x="3281916" y="1052612"/>
                  <a:pt x="3274828" y="845277"/>
                  <a:pt x="3274828" y="845277"/>
                </a:cubicBezTo>
                <a:cubicBezTo>
                  <a:pt x="3281916" y="809835"/>
                  <a:pt x="3306726" y="776166"/>
                  <a:pt x="3317358" y="855910"/>
                </a:cubicBezTo>
                <a:cubicBezTo>
                  <a:pt x="3327990" y="935654"/>
                  <a:pt x="3327990" y="1360956"/>
                  <a:pt x="3338623" y="1323742"/>
                </a:cubicBezTo>
                <a:cubicBezTo>
                  <a:pt x="3349256" y="1286528"/>
                  <a:pt x="3368749" y="643258"/>
                  <a:pt x="3381154" y="632626"/>
                </a:cubicBezTo>
                <a:cubicBezTo>
                  <a:pt x="3393559" y="621994"/>
                  <a:pt x="3400646" y="1274124"/>
                  <a:pt x="3413051" y="1259947"/>
                </a:cubicBezTo>
                <a:cubicBezTo>
                  <a:pt x="3425456" y="1245770"/>
                  <a:pt x="3437861" y="483771"/>
                  <a:pt x="3455582" y="547566"/>
                </a:cubicBezTo>
                <a:cubicBezTo>
                  <a:pt x="3473303" y="611361"/>
                  <a:pt x="3506972" y="1646263"/>
                  <a:pt x="3519377" y="1642719"/>
                </a:cubicBezTo>
                <a:cubicBezTo>
                  <a:pt x="3531782" y="1639175"/>
                  <a:pt x="3521150" y="604272"/>
                  <a:pt x="3530010" y="526300"/>
                </a:cubicBezTo>
                <a:cubicBezTo>
                  <a:pt x="3538870" y="448328"/>
                  <a:pt x="3554819" y="1181975"/>
                  <a:pt x="3572540" y="1174887"/>
                </a:cubicBezTo>
                <a:cubicBezTo>
                  <a:pt x="3590261" y="1167799"/>
                  <a:pt x="3613298" y="395166"/>
                  <a:pt x="3636335" y="483770"/>
                </a:cubicBezTo>
                <a:cubicBezTo>
                  <a:pt x="3659372" y="572374"/>
                  <a:pt x="3698358" y="1612593"/>
                  <a:pt x="3710763" y="1706514"/>
                </a:cubicBezTo>
                <a:cubicBezTo>
                  <a:pt x="3723168" y="1800435"/>
                  <a:pt x="3703675" y="1231594"/>
                  <a:pt x="3710763" y="1047296"/>
                </a:cubicBezTo>
                <a:cubicBezTo>
                  <a:pt x="3717851" y="862998"/>
                  <a:pt x="3746205" y="637942"/>
                  <a:pt x="3753293" y="600728"/>
                </a:cubicBezTo>
                <a:cubicBezTo>
                  <a:pt x="3760381" y="563514"/>
                  <a:pt x="3753293" y="824012"/>
                  <a:pt x="3753293" y="824012"/>
                </a:cubicBezTo>
                <a:cubicBezTo>
                  <a:pt x="3753293" y="900212"/>
                  <a:pt x="3744433" y="1006537"/>
                  <a:pt x="3753293" y="1057928"/>
                </a:cubicBezTo>
                <a:cubicBezTo>
                  <a:pt x="3762153" y="1109319"/>
                  <a:pt x="3794051" y="1059700"/>
                  <a:pt x="3806456" y="1132356"/>
                </a:cubicBezTo>
                <a:cubicBezTo>
                  <a:pt x="3818861" y="1205012"/>
                  <a:pt x="3817089" y="1578923"/>
                  <a:pt x="3827721" y="1493863"/>
                </a:cubicBezTo>
                <a:cubicBezTo>
                  <a:pt x="3838353" y="1408803"/>
                  <a:pt x="3861391" y="781482"/>
                  <a:pt x="3870251" y="621994"/>
                </a:cubicBezTo>
                <a:cubicBezTo>
                  <a:pt x="3879111" y="462506"/>
                  <a:pt x="3879112" y="396938"/>
                  <a:pt x="3880884" y="536933"/>
                </a:cubicBezTo>
                <a:cubicBezTo>
                  <a:pt x="3882656" y="676928"/>
                  <a:pt x="3875568" y="1453106"/>
                  <a:pt x="3880884" y="1461966"/>
                </a:cubicBezTo>
                <a:cubicBezTo>
                  <a:pt x="3886200" y="1470827"/>
                  <a:pt x="3900377" y="584780"/>
                  <a:pt x="3912782" y="590096"/>
                </a:cubicBezTo>
                <a:cubicBezTo>
                  <a:pt x="3925187" y="595412"/>
                  <a:pt x="3941135" y="1470826"/>
                  <a:pt x="3955312" y="1493863"/>
                </a:cubicBezTo>
                <a:cubicBezTo>
                  <a:pt x="3969489" y="1516900"/>
                  <a:pt x="3987210" y="785026"/>
                  <a:pt x="3997842" y="728319"/>
                </a:cubicBezTo>
                <a:cubicBezTo>
                  <a:pt x="4008474" y="671612"/>
                  <a:pt x="4004930" y="1183747"/>
                  <a:pt x="4019107" y="1153621"/>
                </a:cubicBezTo>
                <a:cubicBezTo>
                  <a:pt x="4033284" y="1123496"/>
                  <a:pt x="4066954" y="503264"/>
                  <a:pt x="4082903" y="547566"/>
                </a:cubicBezTo>
                <a:cubicBezTo>
                  <a:pt x="4098852" y="591868"/>
                  <a:pt x="4107712" y="1330830"/>
                  <a:pt x="4114800" y="1419435"/>
                </a:cubicBezTo>
                <a:cubicBezTo>
                  <a:pt x="4121888" y="1508040"/>
                  <a:pt x="4118345" y="1151850"/>
                  <a:pt x="4125433" y="1079194"/>
                </a:cubicBezTo>
                <a:cubicBezTo>
                  <a:pt x="4132521" y="1006538"/>
                  <a:pt x="4146698" y="1079193"/>
                  <a:pt x="4157330" y="983500"/>
                </a:cubicBezTo>
                <a:cubicBezTo>
                  <a:pt x="4167963" y="887807"/>
                  <a:pt x="4175051" y="462505"/>
                  <a:pt x="4189228" y="505035"/>
                </a:cubicBezTo>
                <a:cubicBezTo>
                  <a:pt x="4203405" y="547565"/>
                  <a:pt x="4222898" y="1100459"/>
                  <a:pt x="4242391" y="1238682"/>
                </a:cubicBezTo>
                <a:cubicBezTo>
                  <a:pt x="4261884" y="1376905"/>
                  <a:pt x="4295554" y="1291845"/>
                  <a:pt x="4306186" y="1334375"/>
                </a:cubicBezTo>
                <a:cubicBezTo>
                  <a:pt x="4316819" y="1376905"/>
                  <a:pt x="4307958" y="1640947"/>
                  <a:pt x="4306186" y="1493863"/>
                </a:cubicBezTo>
                <a:cubicBezTo>
                  <a:pt x="4304414" y="1346779"/>
                  <a:pt x="4288466" y="531617"/>
                  <a:pt x="4295554" y="451873"/>
                </a:cubicBezTo>
                <a:cubicBezTo>
                  <a:pt x="4302643" y="372129"/>
                  <a:pt x="4338085" y="894896"/>
                  <a:pt x="4348717" y="1015398"/>
                </a:cubicBezTo>
                <a:cubicBezTo>
                  <a:pt x="4359349" y="1135900"/>
                  <a:pt x="4341628" y="1238682"/>
                  <a:pt x="4359349" y="1174887"/>
                </a:cubicBezTo>
                <a:cubicBezTo>
                  <a:pt x="4377070" y="1111092"/>
                  <a:pt x="4439093" y="556426"/>
                  <a:pt x="4455042" y="632626"/>
                </a:cubicBezTo>
                <a:cubicBezTo>
                  <a:pt x="4470991" y="708826"/>
                  <a:pt x="4437321" y="1640948"/>
                  <a:pt x="4455042" y="1632087"/>
                </a:cubicBezTo>
                <a:cubicBezTo>
                  <a:pt x="4472763" y="1623227"/>
                  <a:pt x="4534787" y="634398"/>
                  <a:pt x="4561368" y="579463"/>
                </a:cubicBezTo>
                <a:cubicBezTo>
                  <a:pt x="4587949" y="524528"/>
                  <a:pt x="4598581" y="1316654"/>
                  <a:pt x="4614530" y="1302477"/>
                </a:cubicBezTo>
                <a:cubicBezTo>
                  <a:pt x="4630479" y="1288300"/>
                  <a:pt x="4639340" y="464277"/>
                  <a:pt x="4657061" y="494403"/>
                </a:cubicBezTo>
                <a:cubicBezTo>
                  <a:pt x="4674782" y="524529"/>
                  <a:pt x="4703135" y="1492091"/>
                  <a:pt x="4720856" y="1483231"/>
                </a:cubicBezTo>
                <a:cubicBezTo>
                  <a:pt x="4738577" y="1474371"/>
                  <a:pt x="4745665" y="418203"/>
                  <a:pt x="4763386" y="441240"/>
                </a:cubicBezTo>
                <a:cubicBezTo>
                  <a:pt x="4781107" y="464277"/>
                  <a:pt x="4811233" y="1586012"/>
                  <a:pt x="4827182" y="1621454"/>
                </a:cubicBezTo>
                <a:cubicBezTo>
                  <a:pt x="4843131" y="1656896"/>
                  <a:pt x="4850219" y="737179"/>
                  <a:pt x="4859079" y="653891"/>
                </a:cubicBezTo>
                <a:cubicBezTo>
                  <a:pt x="4867939" y="570603"/>
                  <a:pt x="4867939" y="1134129"/>
                  <a:pt x="4880344" y="1121724"/>
                </a:cubicBezTo>
                <a:cubicBezTo>
                  <a:pt x="4892749" y="1109319"/>
                  <a:pt x="4919330" y="485542"/>
                  <a:pt x="4933507" y="579463"/>
                </a:cubicBezTo>
                <a:cubicBezTo>
                  <a:pt x="4947684" y="673384"/>
                  <a:pt x="4947684" y="1679933"/>
                  <a:pt x="4965405" y="1685249"/>
                </a:cubicBezTo>
                <a:cubicBezTo>
                  <a:pt x="4983126" y="1690565"/>
                  <a:pt x="5025656" y="660979"/>
                  <a:pt x="5039833" y="611361"/>
                </a:cubicBezTo>
                <a:cubicBezTo>
                  <a:pt x="5054010" y="561743"/>
                  <a:pt x="5034516" y="1414119"/>
                  <a:pt x="5050465" y="1387538"/>
                </a:cubicBezTo>
                <a:cubicBezTo>
                  <a:pt x="5066414" y="1360957"/>
                  <a:pt x="5107173" y="444785"/>
                  <a:pt x="5135526" y="451873"/>
                </a:cubicBezTo>
                <a:cubicBezTo>
                  <a:pt x="5163879" y="458961"/>
                  <a:pt x="5201093" y="1401715"/>
                  <a:pt x="5220586" y="1430068"/>
                </a:cubicBezTo>
                <a:cubicBezTo>
                  <a:pt x="5240079" y="1458421"/>
                  <a:pt x="5236535" y="684017"/>
                  <a:pt x="5252484" y="621994"/>
                </a:cubicBezTo>
                <a:cubicBezTo>
                  <a:pt x="5268433" y="559971"/>
                  <a:pt x="5295014" y="1033119"/>
                  <a:pt x="5316279" y="1057928"/>
                </a:cubicBezTo>
                <a:cubicBezTo>
                  <a:pt x="5337544" y="1082737"/>
                  <a:pt x="5365898" y="756672"/>
                  <a:pt x="5380075" y="770849"/>
                </a:cubicBezTo>
                <a:cubicBezTo>
                  <a:pt x="5394252" y="785026"/>
                  <a:pt x="5388935" y="1259947"/>
                  <a:pt x="5401340" y="1142989"/>
                </a:cubicBezTo>
                <a:cubicBezTo>
                  <a:pt x="5413745" y="1026031"/>
                  <a:pt x="5443871" y="-70895"/>
                  <a:pt x="5454503" y="69100"/>
                </a:cubicBezTo>
                <a:cubicBezTo>
                  <a:pt x="5465135" y="209095"/>
                  <a:pt x="5450958" y="1977645"/>
                  <a:pt x="5465135" y="1982961"/>
                </a:cubicBezTo>
                <a:cubicBezTo>
                  <a:pt x="5479312" y="1988277"/>
                  <a:pt x="5520070" y="132896"/>
                  <a:pt x="5539563" y="100998"/>
                </a:cubicBezTo>
                <a:cubicBezTo>
                  <a:pt x="5559056" y="69100"/>
                  <a:pt x="5566144" y="1786259"/>
                  <a:pt x="5582093" y="1791575"/>
                </a:cubicBezTo>
                <a:cubicBezTo>
                  <a:pt x="5598042" y="1796891"/>
                  <a:pt x="5622851" y="85049"/>
                  <a:pt x="5635256" y="132896"/>
                </a:cubicBezTo>
                <a:cubicBezTo>
                  <a:pt x="5647661" y="180742"/>
                  <a:pt x="5651205" y="1908533"/>
                  <a:pt x="5656521" y="2078654"/>
                </a:cubicBezTo>
                <a:cubicBezTo>
                  <a:pt x="5661837" y="2248775"/>
                  <a:pt x="5654749" y="1337919"/>
                  <a:pt x="5667154" y="1153621"/>
                </a:cubicBezTo>
                <a:cubicBezTo>
                  <a:pt x="5679559" y="969323"/>
                  <a:pt x="5718544" y="1162482"/>
                  <a:pt x="5730949" y="972868"/>
                </a:cubicBezTo>
                <a:cubicBezTo>
                  <a:pt x="5743354" y="783254"/>
                  <a:pt x="5723861" y="-131146"/>
                  <a:pt x="5741582" y="15938"/>
                </a:cubicBezTo>
                <a:cubicBezTo>
                  <a:pt x="5759303" y="163022"/>
                  <a:pt x="5812466" y="1520445"/>
                  <a:pt x="5837275" y="1855370"/>
                </a:cubicBezTo>
                <a:cubicBezTo>
                  <a:pt x="5862084" y="2190295"/>
                  <a:pt x="5881577" y="2099919"/>
                  <a:pt x="5890437" y="2025491"/>
                </a:cubicBezTo>
                <a:cubicBezTo>
                  <a:pt x="5899297" y="1951063"/>
                  <a:pt x="5888665" y="1619682"/>
                  <a:pt x="5890437" y="1408803"/>
                </a:cubicBezTo>
                <a:cubicBezTo>
                  <a:pt x="5892209" y="1197924"/>
                  <a:pt x="5893982" y="985273"/>
                  <a:pt x="5901070" y="760217"/>
                </a:cubicBezTo>
                <a:cubicBezTo>
                  <a:pt x="5908158" y="535161"/>
                  <a:pt x="5922336" y="-171904"/>
                  <a:pt x="5932968" y="58468"/>
                </a:cubicBezTo>
                <a:cubicBezTo>
                  <a:pt x="5943601" y="288840"/>
                  <a:pt x="5954233" y="2133589"/>
                  <a:pt x="5964865" y="2142449"/>
                </a:cubicBezTo>
                <a:cubicBezTo>
                  <a:pt x="5975498" y="2151310"/>
                  <a:pt x="5986130" y="269347"/>
                  <a:pt x="5996763" y="111631"/>
                </a:cubicBezTo>
                <a:cubicBezTo>
                  <a:pt x="6007396" y="-46085"/>
                  <a:pt x="6028661" y="1196152"/>
                  <a:pt x="6028661" y="1196152"/>
                </a:cubicBezTo>
                <a:cubicBezTo>
                  <a:pt x="6041066" y="1376906"/>
                  <a:pt x="6057014" y="1073878"/>
                  <a:pt x="6071191" y="1196152"/>
                </a:cubicBezTo>
                <a:cubicBezTo>
                  <a:pt x="6085368" y="1318426"/>
                  <a:pt x="6108405" y="2126500"/>
                  <a:pt x="6113721" y="1929798"/>
                </a:cubicBezTo>
                <a:cubicBezTo>
                  <a:pt x="6119037" y="1733096"/>
                  <a:pt x="6088912" y="-26592"/>
                  <a:pt x="6103089" y="15938"/>
                </a:cubicBezTo>
                <a:cubicBezTo>
                  <a:pt x="6117266" y="58468"/>
                  <a:pt x="6182833" y="2137134"/>
                  <a:pt x="6198782" y="2184980"/>
                </a:cubicBezTo>
                <a:cubicBezTo>
                  <a:pt x="6214731" y="2232826"/>
                  <a:pt x="6188150" y="460733"/>
                  <a:pt x="6198782" y="303017"/>
                </a:cubicBezTo>
                <a:cubicBezTo>
                  <a:pt x="6209414" y="145301"/>
                  <a:pt x="6248400" y="1284756"/>
                  <a:pt x="6262577" y="1238682"/>
                </a:cubicBezTo>
                <a:cubicBezTo>
                  <a:pt x="6276754" y="1192608"/>
                  <a:pt x="6269665" y="-120514"/>
                  <a:pt x="6283842" y="26570"/>
                </a:cubicBezTo>
                <a:cubicBezTo>
                  <a:pt x="6298019" y="173654"/>
                  <a:pt x="6335232" y="1904989"/>
                  <a:pt x="6347637" y="2121184"/>
                </a:cubicBezTo>
                <a:cubicBezTo>
                  <a:pt x="6360042" y="2337379"/>
                  <a:pt x="6345865" y="1506267"/>
                  <a:pt x="6358270" y="1323742"/>
                </a:cubicBezTo>
                <a:cubicBezTo>
                  <a:pt x="6370675" y="1141217"/>
                  <a:pt x="6407888" y="1229822"/>
                  <a:pt x="6422065" y="1026031"/>
                </a:cubicBezTo>
                <a:cubicBezTo>
                  <a:pt x="6436242" y="822240"/>
                  <a:pt x="6423837" y="-47858"/>
                  <a:pt x="6443330" y="100998"/>
                </a:cubicBezTo>
                <a:cubicBezTo>
                  <a:pt x="6462823" y="249854"/>
                  <a:pt x="6519530" y="1718920"/>
                  <a:pt x="6539023" y="1919166"/>
                </a:cubicBezTo>
                <a:cubicBezTo>
                  <a:pt x="6558516" y="2119413"/>
                  <a:pt x="6553201" y="1465510"/>
                  <a:pt x="6560289" y="1302477"/>
                </a:cubicBezTo>
                <a:cubicBezTo>
                  <a:pt x="6567377" y="1139444"/>
                  <a:pt x="6574466" y="1150077"/>
                  <a:pt x="6581554" y="940970"/>
                </a:cubicBezTo>
                <a:cubicBezTo>
                  <a:pt x="6588642" y="731863"/>
                  <a:pt x="6590414" y="10621"/>
                  <a:pt x="6602819" y="47835"/>
                </a:cubicBezTo>
                <a:cubicBezTo>
                  <a:pt x="6615224" y="85049"/>
                  <a:pt x="6655982" y="1164254"/>
                  <a:pt x="6655982" y="1164254"/>
                </a:cubicBezTo>
                <a:cubicBezTo>
                  <a:pt x="6671931" y="1353868"/>
                  <a:pt x="6686107" y="1024259"/>
                  <a:pt x="6698512" y="1185519"/>
                </a:cubicBezTo>
                <a:cubicBezTo>
                  <a:pt x="6710917" y="1346780"/>
                  <a:pt x="6725094" y="2223966"/>
                  <a:pt x="6730410" y="2131817"/>
                </a:cubicBezTo>
                <a:cubicBezTo>
                  <a:pt x="6735726" y="2039668"/>
                  <a:pt x="6733068" y="1336147"/>
                  <a:pt x="6730410" y="632626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F115B5-8F23-5D42-9B1D-9CE24D227198}"/>
              </a:ext>
            </a:extLst>
          </p:cNvPr>
          <p:cNvCxnSpPr>
            <a:cxnSpLocks/>
          </p:cNvCxnSpPr>
          <p:nvPr/>
        </p:nvCxnSpPr>
        <p:spPr>
          <a:xfrm flipV="1">
            <a:off x="3423680" y="2371062"/>
            <a:ext cx="0" cy="1127052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700D4BE-0EE1-DA43-8226-23AE07B2B34B}"/>
              </a:ext>
            </a:extLst>
          </p:cNvPr>
          <p:cNvCxnSpPr>
            <a:cxnSpLocks/>
          </p:cNvCxnSpPr>
          <p:nvPr/>
        </p:nvCxnSpPr>
        <p:spPr>
          <a:xfrm flipV="1">
            <a:off x="4703135" y="2498653"/>
            <a:ext cx="0" cy="1757917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C16CDF-49F5-F343-B212-EAE9F99F89E0}"/>
              </a:ext>
            </a:extLst>
          </p:cNvPr>
          <p:cNvCxnSpPr>
            <a:cxnSpLocks/>
          </p:cNvCxnSpPr>
          <p:nvPr/>
        </p:nvCxnSpPr>
        <p:spPr>
          <a:xfrm flipV="1">
            <a:off x="7137992" y="3125974"/>
            <a:ext cx="0" cy="164096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1D46CB3-BC69-4B49-8794-2885DAD04993}"/>
              </a:ext>
            </a:extLst>
          </p:cNvPr>
          <p:cNvSpPr txBox="1"/>
          <p:nvPr/>
        </p:nvSpPr>
        <p:spPr>
          <a:xfrm>
            <a:off x="1254638" y="4125438"/>
            <a:ext cx="183943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⠓⠜⠙</a:t>
            </a:r>
          </a:p>
          <a:p>
            <a:pPr algn="ctr"/>
            <a:r>
              <a:rPr lang="en-US" sz="2400">
                <a:latin typeface="Swell Braille" pitchFamily="49"/>
              </a:rPr>
              <a:t>⠊⠛⠝⠑⠳⠎</a:t>
            </a:r>
          </a:p>
          <a:p>
            <a:pPr algn="ctr"/>
            <a:r>
              <a:rPr lang="en-US" sz="2400">
                <a:latin typeface="Swell Braille" pitchFamily="49"/>
              </a:rPr>
              <a:t>⠗⠕⠉⠅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BD25B1-395C-A249-802B-75B6B8C6A95A}"/>
              </a:ext>
            </a:extLst>
          </p:cNvPr>
          <p:cNvSpPr txBox="1"/>
          <p:nvPr/>
        </p:nvSpPr>
        <p:spPr>
          <a:xfrm>
            <a:off x="4373521" y="5341091"/>
            <a:ext cx="195284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⠎⠫⠊⠍⠢⠞⠜⠽⠀⠃⠫⠗⠕⠉⠅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8BC30A-2556-2948-B2CD-C983CAFEBCB4}"/>
              </a:ext>
            </a:extLst>
          </p:cNvPr>
          <p:cNvSpPr txBox="1"/>
          <p:nvPr/>
        </p:nvSpPr>
        <p:spPr>
          <a:xfrm>
            <a:off x="5057550" y="4121894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⠁⠇⠇⠥⠧⠊⠥⠍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9A63EA-EE17-0E47-8577-25E950D53A37}"/>
              </a:ext>
            </a:extLst>
          </p:cNvPr>
          <p:cNvSpPr txBox="1"/>
          <p:nvPr/>
        </p:nvSpPr>
        <p:spPr>
          <a:xfrm>
            <a:off x="7296067" y="3955318"/>
            <a:ext cx="1547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⠎⠊⠇⠞⠂⠀</a:t>
            </a:r>
          </a:p>
          <a:p>
            <a:r>
              <a:rPr lang="en-US" sz="2400">
                <a:latin typeface="Swell Braille" pitchFamily="49"/>
              </a:rPr>
              <a:t>⠍⠥⠙</a:t>
            </a:r>
          </a:p>
        </p:txBody>
      </p:sp>
    </p:spTree>
    <p:extLst>
      <p:ext uri="{BB962C8B-B14F-4D97-AF65-F5344CB8AC3E}">
        <p14:creationId xmlns:p14="http://schemas.microsoft.com/office/powerpoint/2010/main" val="153202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0E71E737-5F55-D545-A7A4-70AE1BD99F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01" t="36589" r="5827" b="23101"/>
          <a:stretch/>
        </p:blipFill>
        <p:spPr>
          <a:xfrm>
            <a:off x="382772" y="2679408"/>
            <a:ext cx="8537944" cy="3785616"/>
          </a:xfrm>
          <a:prstGeom prst="rect">
            <a:avLst/>
          </a:prstGeom>
        </p:spPr>
      </p:pic>
      <p:sp>
        <p:nvSpPr>
          <p:cNvPr id="19" name="Freeform 18">
            <a:extLst>
              <a:ext uri="{FF2B5EF4-FFF2-40B4-BE49-F238E27FC236}">
                <a16:creationId xmlns:a16="http://schemas.microsoft.com/office/drawing/2014/main" id="{60EB3CD6-9662-3C45-9F04-E8D85D393E54}"/>
              </a:ext>
            </a:extLst>
          </p:cNvPr>
          <p:cNvSpPr/>
          <p:nvPr/>
        </p:nvSpPr>
        <p:spPr>
          <a:xfrm>
            <a:off x="999460" y="1079220"/>
            <a:ext cx="7347096" cy="2185931"/>
          </a:xfrm>
          <a:custGeom>
            <a:avLst/>
            <a:gdLst>
              <a:gd name="connsiteX0" fmla="*/ 0 w 6733479"/>
              <a:gd name="connsiteY0" fmla="*/ 802747 h 2185931"/>
              <a:gd name="connsiteX1" fmla="*/ 53163 w 6733479"/>
              <a:gd name="connsiteY1" fmla="*/ 717687 h 2185931"/>
              <a:gd name="connsiteX2" fmla="*/ 74428 w 6733479"/>
              <a:gd name="connsiteY2" fmla="*/ 877175 h 2185931"/>
              <a:gd name="connsiteX3" fmla="*/ 106326 w 6733479"/>
              <a:gd name="connsiteY3" fmla="*/ 749584 h 2185931"/>
              <a:gd name="connsiteX4" fmla="*/ 170121 w 6733479"/>
              <a:gd name="connsiteY4" fmla="*/ 877175 h 2185931"/>
              <a:gd name="connsiteX5" fmla="*/ 180754 w 6733479"/>
              <a:gd name="connsiteY5" fmla="*/ 813380 h 2185931"/>
              <a:gd name="connsiteX6" fmla="*/ 202019 w 6733479"/>
              <a:gd name="connsiteY6" fmla="*/ 887807 h 2185931"/>
              <a:gd name="connsiteX7" fmla="*/ 255182 w 6733479"/>
              <a:gd name="connsiteY7" fmla="*/ 824012 h 2185931"/>
              <a:gd name="connsiteX8" fmla="*/ 287079 w 6733479"/>
              <a:gd name="connsiteY8" fmla="*/ 898440 h 2185931"/>
              <a:gd name="connsiteX9" fmla="*/ 350875 w 6733479"/>
              <a:gd name="connsiteY9" fmla="*/ 813380 h 2185931"/>
              <a:gd name="connsiteX10" fmla="*/ 382772 w 6733479"/>
              <a:gd name="connsiteY10" fmla="*/ 866542 h 2185931"/>
              <a:gd name="connsiteX11" fmla="*/ 446568 w 6733479"/>
              <a:gd name="connsiteY11" fmla="*/ 781482 h 2185931"/>
              <a:gd name="connsiteX12" fmla="*/ 467833 w 6733479"/>
              <a:gd name="connsiteY12" fmla="*/ 887807 h 2185931"/>
              <a:gd name="connsiteX13" fmla="*/ 542261 w 6733479"/>
              <a:gd name="connsiteY13" fmla="*/ 728319 h 2185931"/>
              <a:gd name="connsiteX14" fmla="*/ 563526 w 6733479"/>
              <a:gd name="connsiteY14" fmla="*/ 845277 h 2185931"/>
              <a:gd name="connsiteX15" fmla="*/ 584791 w 6733479"/>
              <a:gd name="connsiteY15" fmla="*/ 792114 h 2185931"/>
              <a:gd name="connsiteX16" fmla="*/ 637954 w 6733479"/>
              <a:gd name="connsiteY16" fmla="*/ 930338 h 2185931"/>
              <a:gd name="connsiteX17" fmla="*/ 669851 w 6733479"/>
              <a:gd name="connsiteY17" fmla="*/ 781482 h 2185931"/>
              <a:gd name="connsiteX18" fmla="*/ 691117 w 6733479"/>
              <a:gd name="connsiteY18" fmla="*/ 855910 h 2185931"/>
              <a:gd name="connsiteX19" fmla="*/ 754912 w 6733479"/>
              <a:gd name="connsiteY19" fmla="*/ 824012 h 2185931"/>
              <a:gd name="connsiteX20" fmla="*/ 786810 w 6733479"/>
              <a:gd name="connsiteY20" fmla="*/ 909073 h 2185931"/>
              <a:gd name="connsiteX21" fmla="*/ 914400 w 6733479"/>
              <a:gd name="connsiteY21" fmla="*/ 792114 h 2185931"/>
              <a:gd name="connsiteX22" fmla="*/ 925033 w 6733479"/>
              <a:gd name="connsiteY22" fmla="*/ 887807 h 2185931"/>
              <a:gd name="connsiteX23" fmla="*/ 967563 w 6733479"/>
              <a:gd name="connsiteY23" fmla="*/ 802747 h 2185931"/>
              <a:gd name="connsiteX24" fmla="*/ 999461 w 6733479"/>
              <a:gd name="connsiteY24" fmla="*/ 930338 h 2185931"/>
              <a:gd name="connsiteX25" fmla="*/ 1041991 w 6733479"/>
              <a:gd name="connsiteY25" fmla="*/ 802747 h 2185931"/>
              <a:gd name="connsiteX26" fmla="*/ 1084521 w 6733479"/>
              <a:gd name="connsiteY26" fmla="*/ 887807 h 2185931"/>
              <a:gd name="connsiteX27" fmla="*/ 1105786 w 6733479"/>
              <a:gd name="connsiteY27" fmla="*/ 802747 h 2185931"/>
              <a:gd name="connsiteX28" fmla="*/ 1180214 w 6733479"/>
              <a:gd name="connsiteY28" fmla="*/ 930338 h 2185931"/>
              <a:gd name="connsiteX29" fmla="*/ 1222744 w 6733479"/>
              <a:gd name="connsiteY29" fmla="*/ 845277 h 2185931"/>
              <a:gd name="connsiteX30" fmla="*/ 1244010 w 6733479"/>
              <a:gd name="connsiteY30" fmla="*/ 898440 h 2185931"/>
              <a:gd name="connsiteX31" fmla="*/ 1275907 w 6733479"/>
              <a:gd name="connsiteY31" fmla="*/ 855910 h 2185931"/>
              <a:gd name="connsiteX32" fmla="*/ 1318437 w 6733479"/>
              <a:gd name="connsiteY32" fmla="*/ 813380 h 2185931"/>
              <a:gd name="connsiteX33" fmla="*/ 1329070 w 6733479"/>
              <a:gd name="connsiteY33" fmla="*/ 919705 h 2185931"/>
              <a:gd name="connsiteX34" fmla="*/ 1371600 w 6733479"/>
              <a:gd name="connsiteY34" fmla="*/ 919705 h 2185931"/>
              <a:gd name="connsiteX35" fmla="*/ 1382233 w 6733479"/>
              <a:gd name="connsiteY35" fmla="*/ 845277 h 2185931"/>
              <a:gd name="connsiteX36" fmla="*/ 1424763 w 6733479"/>
              <a:gd name="connsiteY36" fmla="*/ 972868 h 2185931"/>
              <a:gd name="connsiteX37" fmla="*/ 1446028 w 6733479"/>
              <a:gd name="connsiteY37" fmla="*/ 866542 h 2185931"/>
              <a:gd name="connsiteX38" fmla="*/ 1488558 w 6733479"/>
              <a:gd name="connsiteY38" fmla="*/ 930338 h 2185931"/>
              <a:gd name="connsiteX39" fmla="*/ 1541721 w 6733479"/>
              <a:gd name="connsiteY39" fmla="*/ 866542 h 2185931"/>
              <a:gd name="connsiteX40" fmla="*/ 1562986 w 6733479"/>
              <a:gd name="connsiteY40" fmla="*/ 919705 h 2185931"/>
              <a:gd name="connsiteX41" fmla="*/ 1584251 w 6733479"/>
              <a:gd name="connsiteY41" fmla="*/ 834645 h 2185931"/>
              <a:gd name="connsiteX42" fmla="*/ 1605517 w 6733479"/>
              <a:gd name="connsiteY42" fmla="*/ 983500 h 2185931"/>
              <a:gd name="connsiteX43" fmla="*/ 1637414 w 6733479"/>
              <a:gd name="connsiteY43" fmla="*/ 877175 h 2185931"/>
              <a:gd name="connsiteX44" fmla="*/ 1669312 w 6733479"/>
              <a:gd name="connsiteY44" fmla="*/ 1004766 h 2185931"/>
              <a:gd name="connsiteX45" fmla="*/ 1722475 w 6733479"/>
              <a:gd name="connsiteY45" fmla="*/ 919705 h 2185931"/>
              <a:gd name="connsiteX46" fmla="*/ 1765005 w 6733479"/>
              <a:gd name="connsiteY46" fmla="*/ 1015398 h 2185931"/>
              <a:gd name="connsiteX47" fmla="*/ 1818168 w 6733479"/>
              <a:gd name="connsiteY47" fmla="*/ 898440 h 2185931"/>
              <a:gd name="connsiteX48" fmla="*/ 1871330 w 6733479"/>
              <a:gd name="connsiteY48" fmla="*/ 1068561 h 2185931"/>
              <a:gd name="connsiteX49" fmla="*/ 1945758 w 6733479"/>
              <a:gd name="connsiteY49" fmla="*/ 824012 h 2185931"/>
              <a:gd name="connsiteX50" fmla="*/ 1967023 w 6733479"/>
              <a:gd name="connsiteY50" fmla="*/ 951603 h 2185931"/>
              <a:gd name="connsiteX51" fmla="*/ 2020186 w 6733479"/>
              <a:gd name="connsiteY51" fmla="*/ 855910 h 2185931"/>
              <a:gd name="connsiteX52" fmla="*/ 2052084 w 6733479"/>
              <a:gd name="connsiteY52" fmla="*/ 728319 h 2185931"/>
              <a:gd name="connsiteX53" fmla="*/ 2083982 w 6733479"/>
              <a:gd name="connsiteY53" fmla="*/ 1100459 h 2185931"/>
              <a:gd name="connsiteX54" fmla="*/ 2105247 w 6733479"/>
              <a:gd name="connsiteY54" fmla="*/ 653891 h 2185931"/>
              <a:gd name="connsiteX55" fmla="*/ 2126512 w 6733479"/>
              <a:gd name="connsiteY55" fmla="*/ 1217417 h 2185931"/>
              <a:gd name="connsiteX56" fmla="*/ 2147777 w 6733479"/>
              <a:gd name="connsiteY56" fmla="*/ 707054 h 2185931"/>
              <a:gd name="connsiteX57" fmla="*/ 2243470 w 6733479"/>
              <a:gd name="connsiteY57" fmla="*/ 1111091 h 2185931"/>
              <a:gd name="connsiteX58" fmla="*/ 2275368 w 6733479"/>
              <a:gd name="connsiteY58" fmla="*/ 611361 h 2185931"/>
              <a:gd name="connsiteX59" fmla="*/ 2317898 w 6733479"/>
              <a:gd name="connsiteY59" fmla="*/ 1015398 h 2185931"/>
              <a:gd name="connsiteX60" fmla="*/ 2413591 w 6733479"/>
              <a:gd name="connsiteY60" fmla="*/ 738952 h 2185931"/>
              <a:gd name="connsiteX61" fmla="*/ 2434856 w 6733479"/>
              <a:gd name="connsiteY61" fmla="*/ 1004766 h 2185931"/>
              <a:gd name="connsiteX62" fmla="*/ 2477386 w 6733479"/>
              <a:gd name="connsiteY62" fmla="*/ 887807 h 2185931"/>
              <a:gd name="connsiteX63" fmla="*/ 2498651 w 6733479"/>
              <a:gd name="connsiteY63" fmla="*/ 972868 h 2185931"/>
              <a:gd name="connsiteX64" fmla="*/ 2551814 w 6733479"/>
              <a:gd name="connsiteY64" fmla="*/ 515668 h 2185931"/>
              <a:gd name="connsiteX65" fmla="*/ 2573079 w 6733479"/>
              <a:gd name="connsiteY65" fmla="*/ 1206784 h 2185931"/>
              <a:gd name="connsiteX66" fmla="*/ 2604977 w 6733479"/>
              <a:gd name="connsiteY66" fmla="*/ 887807 h 2185931"/>
              <a:gd name="connsiteX67" fmla="*/ 2647507 w 6733479"/>
              <a:gd name="connsiteY67" fmla="*/ 994133 h 2185931"/>
              <a:gd name="connsiteX68" fmla="*/ 2711303 w 6733479"/>
              <a:gd name="connsiteY68" fmla="*/ 834645 h 2185931"/>
              <a:gd name="connsiteX69" fmla="*/ 2743200 w 6733479"/>
              <a:gd name="connsiteY69" fmla="*/ 983500 h 2185931"/>
              <a:gd name="connsiteX70" fmla="*/ 2796363 w 6733479"/>
              <a:gd name="connsiteY70" fmla="*/ 738952 h 2185931"/>
              <a:gd name="connsiteX71" fmla="*/ 2806996 w 6733479"/>
              <a:gd name="connsiteY71" fmla="*/ 940970 h 2185931"/>
              <a:gd name="connsiteX72" fmla="*/ 2892056 w 6733479"/>
              <a:gd name="connsiteY72" fmla="*/ 834645 h 2185931"/>
              <a:gd name="connsiteX73" fmla="*/ 2892056 w 6733479"/>
              <a:gd name="connsiteY73" fmla="*/ 1036663 h 2185931"/>
              <a:gd name="connsiteX74" fmla="*/ 2955851 w 6733479"/>
              <a:gd name="connsiteY74" fmla="*/ 653891 h 2185931"/>
              <a:gd name="connsiteX75" fmla="*/ 2977117 w 6733479"/>
              <a:gd name="connsiteY75" fmla="*/ 1036663 h 2185931"/>
              <a:gd name="connsiteX76" fmla="*/ 3019647 w 6733479"/>
              <a:gd name="connsiteY76" fmla="*/ 781482 h 2185931"/>
              <a:gd name="connsiteX77" fmla="*/ 3051544 w 6733479"/>
              <a:gd name="connsiteY77" fmla="*/ 994133 h 2185931"/>
              <a:gd name="connsiteX78" fmla="*/ 3062177 w 6733479"/>
              <a:gd name="connsiteY78" fmla="*/ 1068561 h 2185931"/>
              <a:gd name="connsiteX79" fmla="*/ 3136605 w 6733479"/>
              <a:gd name="connsiteY79" fmla="*/ 855910 h 2185931"/>
              <a:gd name="connsiteX80" fmla="*/ 3168503 w 6733479"/>
              <a:gd name="connsiteY80" fmla="*/ 1153621 h 2185931"/>
              <a:gd name="connsiteX81" fmla="*/ 3232298 w 6733479"/>
              <a:gd name="connsiteY81" fmla="*/ 940970 h 2185931"/>
              <a:gd name="connsiteX82" fmla="*/ 3274828 w 6733479"/>
              <a:gd name="connsiteY82" fmla="*/ 1068561 h 2185931"/>
              <a:gd name="connsiteX83" fmla="*/ 3274828 w 6733479"/>
              <a:gd name="connsiteY83" fmla="*/ 845277 h 2185931"/>
              <a:gd name="connsiteX84" fmla="*/ 3317358 w 6733479"/>
              <a:gd name="connsiteY84" fmla="*/ 855910 h 2185931"/>
              <a:gd name="connsiteX85" fmla="*/ 3338623 w 6733479"/>
              <a:gd name="connsiteY85" fmla="*/ 1323742 h 2185931"/>
              <a:gd name="connsiteX86" fmla="*/ 3381154 w 6733479"/>
              <a:gd name="connsiteY86" fmla="*/ 632626 h 2185931"/>
              <a:gd name="connsiteX87" fmla="*/ 3413051 w 6733479"/>
              <a:gd name="connsiteY87" fmla="*/ 1259947 h 2185931"/>
              <a:gd name="connsiteX88" fmla="*/ 3455582 w 6733479"/>
              <a:gd name="connsiteY88" fmla="*/ 547566 h 2185931"/>
              <a:gd name="connsiteX89" fmla="*/ 3519377 w 6733479"/>
              <a:gd name="connsiteY89" fmla="*/ 1642719 h 2185931"/>
              <a:gd name="connsiteX90" fmla="*/ 3530010 w 6733479"/>
              <a:gd name="connsiteY90" fmla="*/ 526300 h 2185931"/>
              <a:gd name="connsiteX91" fmla="*/ 3572540 w 6733479"/>
              <a:gd name="connsiteY91" fmla="*/ 1174887 h 2185931"/>
              <a:gd name="connsiteX92" fmla="*/ 3636335 w 6733479"/>
              <a:gd name="connsiteY92" fmla="*/ 483770 h 2185931"/>
              <a:gd name="connsiteX93" fmla="*/ 3710763 w 6733479"/>
              <a:gd name="connsiteY93" fmla="*/ 1706514 h 2185931"/>
              <a:gd name="connsiteX94" fmla="*/ 3710763 w 6733479"/>
              <a:gd name="connsiteY94" fmla="*/ 1047296 h 2185931"/>
              <a:gd name="connsiteX95" fmla="*/ 3753293 w 6733479"/>
              <a:gd name="connsiteY95" fmla="*/ 600728 h 2185931"/>
              <a:gd name="connsiteX96" fmla="*/ 3753293 w 6733479"/>
              <a:gd name="connsiteY96" fmla="*/ 824012 h 2185931"/>
              <a:gd name="connsiteX97" fmla="*/ 3753293 w 6733479"/>
              <a:gd name="connsiteY97" fmla="*/ 1057928 h 2185931"/>
              <a:gd name="connsiteX98" fmla="*/ 3806456 w 6733479"/>
              <a:gd name="connsiteY98" fmla="*/ 1132356 h 2185931"/>
              <a:gd name="connsiteX99" fmla="*/ 3827721 w 6733479"/>
              <a:gd name="connsiteY99" fmla="*/ 1493863 h 2185931"/>
              <a:gd name="connsiteX100" fmla="*/ 3870251 w 6733479"/>
              <a:gd name="connsiteY100" fmla="*/ 621994 h 2185931"/>
              <a:gd name="connsiteX101" fmla="*/ 3880884 w 6733479"/>
              <a:gd name="connsiteY101" fmla="*/ 536933 h 2185931"/>
              <a:gd name="connsiteX102" fmla="*/ 3880884 w 6733479"/>
              <a:gd name="connsiteY102" fmla="*/ 1461966 h 2185931"/>
              <a:gd name="connsiteX103" fmla="*/ 3912782 w 6733479"/>
              <a:gd name="connsiteY103" fmla="*/ 590096 h 2185931"/>
              <a:gd name="connsiteX104" fmla="*/ 3955312 w 6733479"/>
              <a:gd name="connsiteY104" fmla="*/ 1493863 h 2185931"/>
              <a:gd name="connsiteX105" fmla="*/ 3997842 w 6733479"/>
              <a:gd name="connsiteY105" fmla="*/ 728319 h 2185931"/>
              <a:gd name="connsiteX106" fmla="*/ 4019107 w 6733479"/>
              <a:gd name="connsiteY106" fmla="*/ 1153621 h 2185931"/>
              <a:gd name="connsiteX107" fmla="*/ 4082903 w 6733479"/>
              <a:gd name="connsiteY107" fmla="*/ 547566 h 2185931"/>
              <a:gd name="connsiteX108" fmla="*/ 4114800 w 6733479"/>
              <a:gd name="connsiteY108" fmla="*/ 1419435 h 2185931"/>
              <a:gd name="connsiteX109" fmla="*/ 4125433 w 6733479"/>
              <a:gd name="connsiteY109" fmla="*/ 1079194 h 2185931"/>
              <a:gd name="connsiteX110" fmla="*/ 4157330 w 6733479"/>
              <a:gd name="connsiteY110" fmla="*/ 983500 h 2185931"/>
              <a:gd name="connsiteX111" fmla="*/ 4189228 w 6733479"/>
              <a:gd name="connsiteY111" fmla="*/ 505035 h 2185931"/>
              <a:gd name="connsiteX112" fmla="*/ 4242391 w 6733479"/>
              <a:gd name="connsiteY112" fmla="*/ 1238682 h 2185931"/>
              <a:gd name="connsiteX113" fmla="*/ 4306186 w 6733479"/>
              <a:gd name="connsiteY113" fmla="*/ 1334375 h 2185931"/>
              <a:gd name="connsiteX114" fmla="*/ 4306186 w 6733479"/>
              <a:gd name="connsiteY114" fmla="*/ 1493863 h 2185931"/>
              <a:gd name="connsiteX115" fmla="*/ 4295554 w 6733479"/>
              <a:gd name="connsiteY115" fmla="*/ 451873 h 2185931"/>
              <a:gd name="connsiteX116" fmla="*/ 4348717 w 6733479"/>
              <a:gd name="connsiteY116" fmla="*/ 1015398 h 2185931"/>
              <a:gd name="connsiteX117" fmla="*/ 4359349 w 6733479"/>
              <a:gd name="connsiteY117" fmla="*/ 1174887 h 2185931"/>
              <a:gd name="connsiteX118" fmla="*/ 4455042 w 6733479"/>
              <a:gd name="connsiteY118" fmla="*/ 632626 h 2185931"/>
              <a:gd name="connsiteX119" fmla="*/ 4455042 w 6733479"/>
              <a:gd name="connsiteY119" fmla="*/ 1632087 h 2185931"/>
              <a:gd name="connsiteX120" fmla="*/ 4561368 w 6733479"/>
              <a:gd name="connsiteY120" fmla="*/ 579463 h 2185931"/>
              <a:gd name="connsiteX121" fmla="*/ 4614530 w 6733479"/>
              <a:gd name="connsiteY121" fmla="*/ 1302477 h 2185931"/>
              <a:gd name="connsiteX122" fmla="*/ 4657061 w 6733479"/>
              <a:gd name="connsiteY122" fmla="*/ 494403 h 2185931"/>
              <a:gd name="connsiteX123" fmla="*/ 4720856 w 6733479"/>
              <a:gd name="connsiteY123" fmla="*/ 1483231 h 2185931"/>
              <a:gd name="connsiteX124" fmla="*/ 4763386 w 6733479"/>
              <a:gd name="connsiteY124" fmla="*/ 441240 h 2185931"/>
              <a:gd name="connsiteX125" fmla="*/ 4827182 w 6733479"/>
              <a:gd name="connsiteY125" fmla="*/ 1621454 h 2185931"/>
              <a:gd name="connsiteX126" fmla="*/ 4859079 w 6733479"/>
              <a:gd name="connsiteY126" fmla="*/ 653891 h 2185931"/>
              <a:gd name="connsiteX127" fmla="*/ 4880344 w 6733479"/>
              <a:gd name="connsiteY127" fmla="*/ 1121724 h 2185931"/>
              <a:gd name="connsiteX128" fmla="*/ 4933507 w 6733479"/>
              <a:gd name="connsiteY128" fmla="*/ 579463 h 2185931"/>
              <a:gd name="connsiteX129" fmla="*/ 4965405 w 6733479"/>
              <a:gd name="connsiteY129" fmla="*/ 1685249 h 2185931"/>
              <a:gd name="connsiteX130" fmla="*/ 5039833 w 6733479"/>
              <a:gd name="connsiteY130" fmla="*/ 611361 h 2185931"/>
              <a:gd name="connsiteX131" fmla="*/ 5050465 w 6733479"/>
              <a:gd name="connsiteY131" fmla="*/ 1387538 h 2185931"/>
              <a:gd name="connsiteX132" fmla="*/ 5135526 w 6733479"/>
              <a:gd name="connsiteY132" fmla="*/ 451873 h 2185931"/>
              <a:gd name="connsiteX133" fmla="*/ 5220586 w 6733479"/>
              <a:gd name="connsiteY133" fmla="*/ 1430068 h 2185931"/>
              <a:gd name="connsiteX134" fmla="*/ 5252484 w 6733479"/>
              <a:gd name="connsiteY134" fmla="*/ 621994 h 2185931"/>
              <a:gd name="connsiteX135" fmla="*/ 5316279 w 6733479"/>
              <a:gd name="connsiteY135" fmla="*/ 1057928 h 2185931"/>
              <a:gd name="connsiteX136" fmla="*/ 5380075 w 6733479"/>
              <a:gd name="connsiteY136" fmla="*/ 770849 h 2185931"/>
              <a:gd name="connsiteX137" fmla="*/ 5401340 w 6733479"/>
              <a:gd name="connsiteY137" fmla="*/ 1142989 h 2185931"/>
              <a:gd name="connsiteX138" fmla="*/ 5454503 w 6733479"/>
              <a:gd name="connsiteY138" fmla="*/ 69100 h 2185931"/>
              <a:gd name="connsiteX139" fmla="*/ 5465135 w 6733479"/>
              <a:gd name="connsiteY139" fmla="*/ 1982961 h 2185931"/>
              <a:gd name="connsiteX140" fmla="*/ 5539563 w 6733479"/>
              <a:gd name="connsiteY140" fmla="*/ 100998 h 2185931"/>
              <a:gd name="connsiteX141" fmla="*/ 5582093 w 6733479"/>
              <a:gd name="connsiteY141" fmla="*/ 1791575 h 2185931"/>
              <a:gd name="connsiteX142" fmla="*/ 5635256 w 6733479"/>
              <a:gd name="connsiteY142" fmla="*/ 132896 h 2185931"/>
              <a:gd name="connsiteX143" fmla="*/ 5656521 w 6733479"/>
              <a:gd name="connsiteY143" fmla="*/ 2078654 h 2185931"/>
              <a:gd name="connsiteX144" fmla="*/ 5667154 w 6733479"/>
              <a:gd name="connsiteY144" fmla="*/ 1153621 h 2185931"/>
              <a:gd name="connsiteX145" fmla="*/ 5730949 w 6733479"/>
              <a:gd name="connsiteY145" fmla="*/ 972868 h 2185931"/>
              <a:gd name="connsiteX146" fmla="*/ 5741582 w 6733479"/>
              <a:gd name="connsiteY146" fmla="*/ 15938 h 2185931"/>
              <a:gd name="connsiteX147" fmla="*/ 5837275 w 6733479"/>
              <a:gd name="connsiteY147" fmla="*/ 1855370 h 2185931"/>
              <a:gd name="connsiteX148" fmla="*/ 5890437 w 6733479"/>
              <a:gd name="connsiteY148" fmla="*/ 2025491 h 2185931"/>
              <a:gd name="connsiteX149" fmla="*/ 5890437 w 6733479"/>
              <a:gd name="connsiteY149" fmla="*/ 1408803 h 2185931"/>
              <a:gd name="connsiteX150" fmla="*/ 5901070 w 6733479"/>
              <a:gd name="connsiteY150" fmla="*/ 760217 h 2185931"/>
              <a:gd name="connsiteX151" fmla="*/ 5932968 w 6733479"/>
              <a:gd name="connsiteY151" fmla="*/ 58468 h 2185931"/>
              <a:gd name="connsiteX152" fmla="*/ 5964865 w 6733479"/>
              <a:gd name="connsiteY152" fmla="*/ 2142449 h 2185931"/>
              <a:gd name="connsiteX153" fmla="*/ 5996763 w 6733479"/>
              <a:gd name="connsiteY153" fmla="*/ 111631 h 2185931"/>
              <a:gd name="connsiteX154" fmla="*/ 6028661 w 6733479"/>
              <a:gd name="connsiteY154" fmla="*/ 1196152 h 2185931"/>
              <a:gd name="connsiteX155" fmla="*/ 6071191 w 6733479"/>
              <a:gd name="connsiteY155" fmla="*/ 1196152 h 2185931"/>
              <a:gd name="connsiteX156" fmla="*/ 6113721 w 6733479"/>
              <a:gd name="connsiteY156" fmla="*/ 1929798 h 2185931"/>
              <a:gd name="connsiteX157" fmla="*/ 6103089 w 6733479"/>
              <a:gd name="connsiteY157" fmla="*/ 15938 h 2185931"/>
              <a:gd name="connsiteX158" fmla="*/ 6198782 w 6733479"/>
              <a:gd name="connsiteY158" fmla="*/ 2184980 h 2185931"/>
              <a:gd name="connsiteX159" fmla="*/ 6198782 w 6733479"/>
              <a:gd name="connsiteY159" fmla="*/ 303017 h 2185931"/>
              <a:gd name="connsiteX160" fmla="*/ 6262577 w 6733479"/>
              <a:gd name="connsiteY160" fmla="*/ 1238682 h 2185931"/>
              <a:gd name="connsiteX161" fmla="*/ 6283842 w 6733479"/>
              <a:gd name="connsiteY161" fmla="*/ 26570 h 2185931"/>
              <a:gd name="connsiteX162" fmla="*/ 6347637 w 6733479"/>
              <a:gd name="connsiteY162" fmla="*/ 2121184 h 2185931"/>
              <a:gd name="connsiteX163" fmla="*/ 6358270 w 6733479"/>
              <a:gd name="connsiteY163" fmla="*/ 1323742 h 2185931"/>
              <a:gd name="connsiteX164" fmla="*/ 6422065 w 6733479"/>
              <a:gd name="connsiteY164" fmla="*/ 1026031 h 2185931"/>
              <a:gd name="connsiteX165" fmla="*/ 6443330 w 6733479"/>
              <a:gd name="connsiteY165" fmla="*/ 100998 h 2185931"/>
              <a:gd name="connsiteX166" fmla="*/ 6539023 w 6733479"/>
              <a:gd name="connsiteY166" fmla="*/ 1919166 h 2185931"/>
              <a:gd name="connsiteX167" fmla="*/ 6560289 w 6733479"/>
              <a:gd name="connsiteY167" fmla="*/ 1302477 h 2185931"/>
              <a:gd name="connsiteX168" fmla="*/ 6581554 w 6733479"/>
              <a:gd name="connsiteY168" fmla="*/ 940970 h 2185931"/>
              <a:gd name="connsiteX169" fmla="*/ 6602819 w 6733479"/>
              <a:gd name="connsiteY169" fmla="*/ 47835 h 2185931"/>
              <a:gd name="connsiteX170" fmla="*/ 6655982 w 6733479"/>
              <a:gd name="connsiteY170" fmla="*/ 1164254 h 2185931"/>
              <a:gd name="connsiteX171" fmla="*/ 6698512 w 6733479"/>
              <a:gd name="connsiteY171" fmla="*/ 1185519 h 2185931"/>
              <a:gd name="connsiteX172" fmla="*/ 6730410 w 6733479"/>
              <a:gd name="connsiteY172" fmla="*/ 2131817 h 2185931"/>
              <a:gd name="connsiteX173" fmla="*/ 6730410 w 6733479"/>
              <a:gd name="connsiteY173" fmla="*/ 632626 h 218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6733479" h="2185931">
                <a:moveTo>
                  <a:pt x="0" y="802747"/>
                </a:moveTo>
                <a:cubicBezTo>
                  <a:pt x="20379" y="754014"/>
                  <a:pt x="40758" y="705282"/>
                  <a:pt x="53163" y="717687"/>
                </a:cubicBezTo>
                <a:cubicBezTo>
                  <a:pt x="65568" y="730092"/>
                  <a:pt x="65568" y="871859"/>
                  <a:pt x="74428" y="877175"/>
                </a:cubicBezTo>
                <a:cubicBezTo>
                  <a:pt x="83288" y="882491"/>
                  <a:pt x="90377" y="749584"/>
                  <a:pt x="106326" y="749584"/>
                </a:cubicBezTo>
                <a:cubicBezTo>
                  <a:pt x="122275" y="749584"/>
                  <a:pt x="170121" y="877175"/>
                  <a:pt x="170121" y="877175"/>
                </a:cubicBezTo>
                <a:cubicBezTo>
                  <a:pt x="182526" y="887808"/>
                  <a:pt x="175438" y="811608"/>
                  <a:pt x="180754" y="813380"/>
                </a:cubicBezTo>
                <a:cubicBezTo>
                  <a:pt x="186070" y="815152"/>
                  <a:pt x="202019" y="887807"/>
                  <a:pt x="202019" y="887807"/>
                </a:cubicBezTo>
                <a:cubicBezTo>
                  <a:pt x="214424" y="889579"/>
                  <a:pt x="241005" y="822240"/>
                  <a:pt x="255182" y="824012"/>
                </a:cubicBezTo>
                <a:cubicBezTo>
                  <a:pt x="269359" y="825784"/>
                  <a:pt x="271130" y="900212"/>
                  <a:pt x="287079" y="898440"/>
                </a:cubicBezTo>
                <a:cubicBezTo>
                  <a:pt x="303028" y="896668"/>
                  <a:pt x="350875" y="813380"/>
                  <a:pt x="350875" y="813380"/>
                </a:cubicBezTo>
                <a:cubicBezTo>
                  <a:pt x="366824" y="808064"/>
                  <a:pt x="366823" y="871858"/>
                  <a:pt x="382772" y="866542"/>
                </a:cubicBezTo>
                <a:cubicBezTo>
                  <a:pt x="398721" y="861226"/>
                  <a:pt x="432391" y="777938"/>
                  <a:pt x="446568" y="781482"/>
                </a:cubicBezTo>
                <a:cubicBezTo>
                  <a:pt x="460745" y="785026"/>
                  <a:pt x="451884" y="896667"/>
                  <a:pt x="467833" y="887807"/>
                </a:cubicBezTo>
                <a:cubicBezTo>
                  <a:pt x="483782" y="878947"/>
                  <a:pt x="526312" y="735407"/>
                  <a:pt x="542261" y="728319"/>
                </a:cubicBezTo>
                <a:cubicBezTo>
                  <a:pt x="558210" y="721231"/>
                  <a:pt x="563526" y="845277"/>
                  <a:pt x="563526" y="845277"/>
                </a:cubicBezTo>
                <a:cubicBezTo>
                  <a:pt x="570614" y="855909"/>
                  <a:pt x="572386" y="777937"/>
                  <a:pt x="584791" y="792114"/>
                </a:cubicBezTo>
                <a:cubicBezTo>
                  <a:pt x="597196" y="806291"/>
                  <a:pt x="623777" y="932110"/>
                  <a:pt x="637954" y="930338"/>
                </a:cubicBezTo>
                <a:cubicBezTo>
                  <a:pt x="652131" y="928566"/>
                  <a:pt x="660991" y="793887"/>
                  <a:pt x="669851" y="781482"/>
                </a:cubicBezTo>
                <a:cubicBezTo>
                  <a:pt x="678711" y="769077"/>
                  <a:pt x="691117" y="855910"/>
                  <a:pt x="691117" y="855910"/>
                </a:cubicBezTo>
                <a:cubicBezTo>
                  <a:pt x="705294" y="862998"/>
                  <a:pt x="738963" y="815152"/>
                  <a:pt x="754912" y="824012"/>
                </a:cubicBezTo>
                <a:cubicBezTo>
                  <a:pt x="770861" y="832872"/>
                  <a:pt x="760229" y="914389"/>
                  <a:pt x="786810" y="909073"/>
                </a:cubicBezTo>
                <a:cubicBezTo>
                  <a:pt x="813391" y="903757"/>
                  <a:pt x="891363" y="795658"/>
                  <a:pt x="914400" y="792114"/>
                </a:cubicBezTo>
                <a:cubicBezTo>
                  <a:pt x="937437" y="788570"/>
                  <a:pt x="916173" y="886035"/>
                  <a:pt x="925033" y="887807"/>
                </a:cubicBezTo>
                <a:cubicBezTo>
                  <a:pt x="933893" y="889579"/>
                  <a:pt x="955158" y="795658"/>
                  <a:pt x="967563" y="802747"/>
                </a:cubicBezTo>
                <a:cubicBezTo>
                  <a:pt x="979968" y="809836"/>
                  <a:pt x="987056" y="930338"/>
                  <a:pt x="999461" y="930338"/>
                </a:cubicBezTo>
                <a:cubicBezTo>
                  <a:pt x="1011866" y="930338"/>
                  <a:pt x="1027814" y="809835"/>
                  <a:pt x="1041991" y="802747"/>
                </a:cubicBezTo>
                <a:cubicBezTo>
                  <a:pt x="1056168" y="795659"/>
                  <a:pt x="1073889" y="887807"/>
                  <a:pt x="1084521" y="887807"/>
                </a:cubicBezTo>
                <a:cubicBezTo>
                  <a:pt x="1095153" y="887807"/>
                  <a:pt x="1089837" y="795659"/>
                  <a:pt x="1105786" y="802747"/>
                </a:cubicBezTo>
                <a:cubicBezTo>
                  <a:pt x="1121735" y="809835"/>
                  <a:pt x="1160721" y="923250"/>
                  <a:pt x="1180214" y="930338"/>
                </a:cubicBezTo>
                <a:cubicBezTo>
                  <a:pt x="1199707" y="937426"/>
                  <a:pt x="1222744" y="845277"/>
                  <a:pt x="1222744" y="845277"/>
                </a:cubicBezTo>
                <a:cubicBezTo>
                  <a:pt x="1233377" y="839961"/>
                  <a:pt x="1244010" y="898440"/>
                  <a:pt x="1244010" y="898440"/>
                </a:cubicBezTo>
                <a:cubicBezTo>
                  <a:pt x="1252870" y="900212"/>
                  <a:pt x="1275907" y="855910"/>
                  <a:pt x="1275907" y="855910"/>
                </a:cubicBezTo>
                <a:cubicBezTo>
                  <a:pt x="1288311" y="841733"/>
                  <a:pt x="1309577" y="802748"/>
                  <a:pt x="1318437" y="813380"/>
                </a:cubicBezTo>
                <a:cubicBezTo>
                  <a:pt x="1327298" y="824013"/>
                  <a:pt x="1329070" y="919705"/>
                  <a:pt x="1329070" y="919705"/>
                </a:cubicBezTo>
                <a:cubicBezTo>
                  <a:pt x="1337930" y="937426"/>
                  <a:pt x="1362740" y="932110"/>
                  <a:pt x="1371600" y="919705"/>
                </a:cubicBezTo>
                <a:cubicBezTo>
                  <a:pt x="1380460" y="907300"/>
                  <a:pt x="1373373" y="836417"/>
                  <a:pt x="1382233" y="845277"/>
                </a:cubicBezTo>
                <a:cubicBezTo>
                  <a:pt x="1391093" y="854137"/>
                  <a:pt x="1414131" y="969324"/>
                  <a:pt x="1424763" y="972868"/>
                </a:cubicBezTo>
                <a:cubicBezTo>
                  <a:pt x="1435395" y="976412"/>
                  <a:pt x="1446028" y="866542"/>
                  <a:pt x="1446028" y="866542"/>
                </a:cubicBezTo>
                <a:cubicBezTo>
                  <a:pt x="1456660" y="859454"/>
                  <a:pt x="1488558" y="930338"/>
                  <a:pt x="1488558" y="930338"/>
                </a:cubicBezTo>
                <a:cubicBezTo>
                  <a:pt x="1504507" y="930338"/>
                  <a:pt x="1541721" y="866542"/>
                  <a:pt x="1541721" y="866542"/>
                </a:cubicBezTo>
                <a:cubicBezTo>
                  <a:pt x="1554126" y="864770"/>
                  <a:pt x="1555898" y="925021"/>
                  <a:pt x="1562986" y="919705"/>
                </a:cubicBezTo>
                <a:cubicBezTo>
                  <a:pt x="1570074" y="914389"/>
                  <a:pt x="1577163" y="824013"/>
                  <a:pt x="1584251" y="834645"/>
                </a:cubicBezTo>
                <a:cubicBezTo>
                  <a:pt x="1591339" y="845277"/>
                  <a:pt x="1596656" y="976412"/>
                  <a:pt x="1605517" y="983500"/>
                </a:cubicBezTo>
                <a:cubicBezTo>
                  <a:pt x="1614378" y="990588"/>
                  <a:pt x="1626782" y="873631"/>
                  <a:pt x="1637414" y="877175"/>
                </a:cubicBezTo>
                <a:cubicBezTo>
                  <a:pt x="1648047" y="880719"/>
                  <a:pt x="1655135" y="997678"/>
                  <a:pt x="1669312" y="1004766"/>
                </a:cubicBezTo>
                <a:cubicBezTo>
                  <a:pt x="1683489" y="1011854"/>
                  <a:pt x="1706526" y="917933"/>
                  <a:pt x="1722475" y="919705"/>
                </a:cubicBezTo>
                <a:cubicBezTo>
                  <a:pt x="1738424" y="921477"/>
                  <a:pt x="1749056" y="1018942"/>
                  <a:pt x="1765005" y="1015398"/>
                </a:cubicBezTo>
                <a:cubicBezTo>
                  <a:pt x="1780954" y="1011854"/>
                  <a:pt x="1800447" y="889580"/>
                  <a:pt x="1818168" y="898440"/>
                </a:cubicBezTo>
                <a:cubicBezTo>
                  <a:pt x="1835889" y="907300"/>
                  <a:pt x="1850065" y="1080966"/>
                  <a:pt x="1871330" y="1068561"/>
                </a:cubicBezTo>
                <a:cubicBezTo>
                  <a:pt x="1892595" y="1056156"/>
                  <a:pt x="1929809" y="843505"/>
                  <a:pt x="1945758" y="824012"/>
                </a:cubicBezTo>
                <a:cubicBezTo>
                  <a:pt x="1961707" y="804519"/>
                  <a:pt x="1954618" y="946287"/>
                  <a:pt x="1967023" y="951603"/>
                </a:cubicBezTo>
                <a:cubicBezTo>
                  <a:pt x="1979428" y="956919"/>
                  <a:pt x="2006009" y="893124"/>
                  <a:pt x="2020186" y="855910"/>
                </a:cubicBezTo>
                <a:cubicBezTo>
                  <a:pt x="2034363" y="818696"/>
                  <a:pt x="2041451" y="687561"/>
                  <a:pt x="2052084" y="728319"/>
                </a:cubicBezTo>
                <a:cubicBezTo>
                  <a:pt x="2062717" y="769077"/>
                  <a:pt x="2075122" y="1112864"/>
                  <a:pt x="2083982" y="1100459"/>
                </a:cubicBezTo>
                <a:cubicBezTo>
                  <a:pt x="2092842" y="1088054"/>
                  <a:pt x="2098159" y="634398"/>
                  <a:pt x="2105247" y="653891"/>
                </a:cubicBezTo>
                <a:cubicBezTo>
                  <a:pt x="2112335" y="673384"/>
                  <a:pt x="2119424" y="1208556"/>
                  <a:pt x="2126512" y="1217417"/>
                </a:cubicBezTo>
                <a:cubicBezTo>
                  <a:pt x="2133600" y="1226278"/>
                  <a:pt x="2128284" y="724775"/>
                  <a:pt x="2147777" y="707054"/>
                </a:cubicBezTo>
                <a:cubicBezTo>
                  <a:pt x="2167270" y="689333"/>
                  <a:pt x="2222205" y="1127040"/>
                  <a:pt x="2243470" y="1111091"/>
                </a:cubicBezTo>
                <a:cubicBezTo>
                  <a:pt x="2264735" y="1095142"/>
                  <a:pt x="2262963" y="627310"/>
                  <a:pt x="2275368" y="611361"/>
                </a:cubicBezTo>
                <a:cubicBezTo>
                  <a:pt x="2287773" y="595412"/>
                  <a:pt x="2294861" y="994133"/>
                  <a:pt x="2317898" y="1015398"/>
                </a:cubicBezTo>
                <a:cubicBezTo>
                  <a:pt x="2340935" y="1036663"/>
                  <a:pt x="2394098" y="740724"/>
                  <a:pt x="2413591" y="738952"/>
                </a:cubicBezTo>
                <a:cubicBezTo>
                  <a:pt x="2433084" y="737180"/>
                  <a:pt x="2424224" y="979957"/>
                  <a:pt x="2434856" y="1004766"/>
                </a:cubicBezTo>
                <a:cubicBezTo>
                  <a:pt x="2445488" y="1029575"/>
                  <a:pt x="2466754" y="893123"/>
                  <a:pt x="2477386" y="887807"/>
                </a:cubicBezTo>
                <a:cubicBezTo>
                  <a:pt x="2488019" y="882491"/>
                  <a:pt x="2486246" y="1034891"/>
                  <a:pt x="2498651" y="972868"/>
                </a:cubicBezTo>
                <a:cubicBezTo>
                  <a:pt x="2511056" y="910845"/>
                  <a:pt x="2539409" y="476682"/>
                  <a:pt x="2551814" y="515668"/>
                </a:cubicBezTo>
                <a:cubicBezTo>
                  <a:pt x="2564219" y="554654"/>
                  <a:pt x="2564219" y="1144761"/>
                  <a:pt x="2573079" y="1206784"/>
                </a:cubicBezTo>
                <a:cubicBezTo>
                  <a:pt x="2581939" y="1268807"/>
                  <a:pt x="2592572" y="923249"/>
                  <a:pt x="2604977" y="887807"/>
                </a:cubicBezTo>
                <a:cubicBezTo>
                  <a:pt x="2617382" y="852365"/>
                  <a:pt x="2629786" y="1002993"/>
                  <a:pt x="2647507" y="994133"/>
                </a:cubicBezTo>
                <a:cubicBezTo>
                  <a:pt x="2665228" y="985273"/>
                  <a:pt x="2695354" y="836417"/>
                  <a:pt x="2711303" y="834645"/>
                </a:cubicBezTo>
                <a:cubicBezTo>
                  <a:pt x="2727252" y="832873"/>
                  <a:pt x="2729023" y="999449"/>
                  <a:pt x="2743200" y="983500"/>
                </a:cubicBezTo>
                <a:cubicBezTo>
                  <a:pt x="2757377" y="967551"/>
                  <a:pt x="2785730" y="746040"/>
                  <a:pt x="2796363" y="738952"/>
                </a:cubicBezTo>
                <a:cubicBezTo>
                  <a:pt x="2806996" y="731864"/>
                  <a:pt x="2791047" y="925021"/>
                  <a:pt x="2806996" y="940970"/>
                </a:cubicBezTo>
                <a:cubicBezTo>
                  <a:pt x="2822945" y="956919"/>
                  <a:pt x="2877879" y="818696"/>
                  <a:pt x="2892056" y="834645"/>
                </a:cubicBezTo>
                <a:cubicBezTo>
                  <a:pt x="2906233" y="850594"/>
                  <a:pt x="2881423" y="1066789"/>
                  <a:pt x="2892056" y="1036663"/>
                </a:cubicBezTo>
                <a:cubicBezTo>
                  <a:pt x="2902689" y="1006537"/>
                  <a:pt x="2941674" y="653891"/>
                  <a:pt x="2955851" y="653891"/>
                </a:cubicBezTo>
                <a:cubicBezTo>
                  <a:pt x="2970028" y="653891"/>
                  <a:pt x="2966484" y="1015398"/>
                  <a:pt x="2977117" y="1036663"/>
                </a:cubicBezTo>
                <a:cubicBezTo>
                  <a:pt x="2987750" y="1057928"/>
                  <a:pt x="3007243" y="788570"/>
                  <a:pt x="3019647" y="781482"/>
                </a:cubicBezTo>
                <a:cubicBezTo>
                  <a:pt x="3032051" y="774394"/>
                  <a:pt x="3044456" y="946287"/>
                  <a:pt x="3051544" y="994133"/>
                </a:cubicBezTo>
                <a:cubicBezTo>
                  <a:pt x="3058632" y="1041980"/>
                  <a:pt x="3048000" y="1091598"/>
                  <a:pt x="3062177" y="1068561"/>
                </a:cubicBezTo>
                <a:cubicBezTo>
                  <a:pt x="3076354" y="1045524"/>
                  <a:pt x="3118884" y="841733"/>
                  <a:pt x="3136605" y="855910"/>
                </a:cubicBezTo>
                <a:cubicBezTo>
                  <a:pt x="3154326" y="870087"/>
                  <a:pt x="3152554" y="1139444"/>
                  <a:pt x="3168503" y="1153621"/>
                </a:cubicBezTo>
                <a:cubicBezTo>
                  <a:pt x="3184452" y="1167798"/>
                  <a:pt x="3214577" y="955147"/>
                  <a:pt x="3232298" y="940970"/>
                </a:cubicBezTo>
                <a:cubicBezTo>
                  <a:pt x="3250019" y="926793"/>
                  <a:pt x="3267740" y="1084510"/>
                  <a:pt x="3274828" y="1068561"/>
                </a:cubicBezTo>
                <a:cubicBezTo>
                  <a:pt x="3281916" y="1052612"/>
                  <a:pt x="3274828" y="845277"/>
                  <a:pt x="3274828" y="845277"/>
                </a:cubicBezTo>
                <a:cubicBezTo>
                  <a:pt x="3281916" y="809835"/>
                  <a:pt x="3306726" y="776166"/>
                  <a:pt x="3317358" y="855910"/>
                </a:cubicBezTo>
                <a:cubicBezTo>
                  <a:pt x="3327990" y="935654"/>
                  <a:pt x="3327990" y="1360956"/>
                  <a:pt x="3338623" y="1323742"/>
                </a:cubicBezTo>
                <a:cubicBezTo>
                  <a:pt x="3349256" y="1286528"/>
                  <a:pt x="3368749" y="643258"/>
                  <a:pt x="3381154" y="632626"/>
                </a:cubicBezTo>
                <a:cubicBezTo>
                  <a:pt x="3393559" y="621994"/>
                  <a:pt x="3400646" y="1274124"/>
                  <a:pt x="3413051" y="1259947"/>
                </a:cubicBezTo>
                <a:cubicBezTo>
                  <a:pt x="3425456" y="1245770"/>
                  <a:pt x="3437861" y="483771"/>
                  <a:pt x="3455582" y="547566"/>
                </a:cubicBezTo>
                <a:cubicBezTo>
                  <a:pt x="3473303" y="611361"/>
                  <a:pt x="3506972" y="1646263"/>
                  <a:pt x="3519377" y="1642719"/>
                </a:cubicBezTo>
                <a:cubicBezTo>
                  <a:pt x="3531782" y="1639175"/>
                  <a:pt x="3521150" y="604272"/>
                  <a:pt x="3530010" y="526300"/>
                </a:cubicBezTo>
                <a:cubicBezTo>
                  <a:pt x="3538870" y="448328"/>
                  <a:pt x="3554819" y="1181975"/>
                  <a:pt x="3572540" y="1174887"/>
                </a:cubicBezTo>
                <a:cubicBezTo>
                  <a:pt x="3590261" y="1167799"/>
                  <a:pt x="3613298" y="395166"/>
                  <a:pt x="3636335" y="483770"/>
                </a:cubicBezTo>
                <a:cubicBezTo>
                  <a:pt x="3659372" y="572374"/>
                  <a:pt x="3698358" y="1612593"/>
                  <a:pt x="3710763" y="1706514"/>
                </a:cubicBezTo>
                <a:cubicBezTo>
                  <a:pt x="3723168" y="1800435"/>
                  <a:pt x="3703675" y="1231594"/>
                  <a:pt x="3710763" y="1047296"/>
                </a:cubicBezTo>
                <a:cubicBezTo>
                  <a:pt x="3717851" y="862998"/>
                  <a:pt x="3746205" y="637942"/>
                  <a:pt x="3753293" y="600728"/>
                </a:cubicBezTo>
                <a:cubicBezTo>
                  <a:pt x="3760381" y="563514"/>
                  <a:pt x="3753293" y="824012"/>
                  <a:pt x="3753293" y="824012"/>
                </a:cubicBezTo>
                <a:cubicBezTo>
                  <a:pt x="3753293" y="900212"/>
                  <a:pt x="3744433" y="1006537"/>
                  <a:pt x="3753293" y="1057928"/>
                </a:cubicBezTo>
                <a:cubicBezTo>
                  <a:pt x="3762153" y="1109319"/>
                  <a:pt x="3794051" y="1059700"/>
                  <a:pt x="3806456" y="1132356"/>
                </a:cubicBezTo>
                <a:cubicBezTo>
                  <a:pt x="3818861" y="1205012"/>
                  <a:pt x="3817089" y="1578923"/>
                  <a:pt x="3827721" y="1493863"/>
                </a:cubicBezTo>
                <a:cubicBezTo>
                  <a:pt x="3838353" y="1408803"/>
                  <a:pt x="3861391" y="781482"/>
                  <a:pt x="3870251" y="621994"/>
                </a:cubicBezTo>
                <a:cubicBezTo>
                  <a:pt x="3879111" y="462506"/>
                  <a:pt x="3879112" y="396938"/>
                  <a:pt x="3880884" y="536933"/>
                </a:cubicBezTo>
                <a:cubicBezTo>
                  <a:pt x="3882656" y="676928"/>
                  <a:pt x="3875568" y="1453106"/>
                  <a:pt x="3880884" y="1461966"/>
                </a:cubicBezTo>
                <a:cubicBezTo>
                  <a:pt x="3886200" y="1470827"/>
                  <a:pt x="3900377" y="584780"/>
                  <a:pt x="3912782" y="590096"/>
                </a:cubicBezTo>
                <a:cubicBezTo>
                  <a:pt x="3925187" y="595412"/>
                  <a:pt x="3941135" y="1470826"/>
                  <a:pt x="3955312" y="1493863"/>
                </a:cubicBezTo>
                <a:cubicBezTo>
                  <a:pt x="3969489" y="1516900"/>
                  <a:pt x="3987210" y="785026"/>
                  <a:pt x="3997842" y="728319"/>
                </a:cubicBezTo>
                <a:cubicBezTo>
                  <a:pt x="4008474" y="671612"/>
                  <a:pt x="4004930" y="1183747"/>
                  <a:pt x="4019107" y="1153621"/>
                </a:cubicBezTo>
                <a:cubicBezTo>
                  <a:pt x="4033284" y="1123496"/>
                  <a:pt x="4066954" y="503264"/>
                  <a:pt x="4082903" y="547566"/>
                </a:cubicBezTo>
                <a:cubicBezTo>
                  <a:pt x="4098852" y="591868"/>
                  <a:pt x="4107712" y="1330830"/>
                  <a:pt x="4114800" y="1419435"/>
                </a:cubicBezTo>
                <a:cubicBezTo>
                  <a:pt x="4121888" y="1508040"/>
                  <a:pt x="4118345" y="1151850"/>
                  <a:pt x="4125433" y="1079194"/>
                </a:cubicBezTo>
                <a:cubicBezTo>
                  <a:pt x="4132521" y="1006538"/>
                  <a:pt x="4146698" y="1079193"/>
                  <a:pt x="4157330" y="983500"/>
                </a:cubicBezTo>
                <a:cubicBezTo>
                  <a:pt x="4167963" y="887807"/>
                  <a:pt x="4175051" y="462505"/>
                  <a:pt x="4189228" y="505035"/>
                </a:cubicBezTo>
                <a:cubicBezTo>
                  <a:pt x="4203405" y="547565"/>
                  <a:pt x="4222898" y="1100459"/>
                  <a:pt x="4242391" y="1238682"/>
                </a:cubicBezTo>
                <a:cubicBezTo>
                  <a:pt x="4261884" y="1376905"/>
                  <a:pt x="4295554" y="1291845"/>
                  <a:pt x="4306186" y="1334375"/>
                </a:cubicBezTo>
                <a:cubicBezTo>
                  <a:pt x="4316819" y="1376905"/>
                  <a:pt x="4307958" y="1640947"/>
                  <a:pt x="4306186" y="1493863"/>
                </a:cubicBezTo>
                <a:cubicBezTo>
                  <a:pt x="4304414" y="1346779"/>
                  <a:pt x="4288466" y="531617"/>
                  <a:pt x="4295554" y="451873"/>
                </a:cubicBezTo>
                <a:cubicBezTo>
                  <a:pt x="4302643" y="372129"/>
                  <a:pt x="4338085" y="894896"/>
                  <a:pt x="4348717" y="1015398"/>
                </a:cubicBezTo>
                <a:cubicBezTo>
                  <a:pt x="4359349" y="1135900"/>
                  <a:pt x="4341628" y="1238682"/>
                  <a:pt x="4359349" y="1174887"/>
                </a:cubicBezTo>
                <a:cubicBezTo>
                  <a:pt x="4377070" y="1111092"/>
                  <a:pt x="4439093" y="556426"/>
                  <a:pt x="4455042" y="632626"/>
                </a:cubicBezTo>
                <a:cubicBezTo>
                  <a:pt x="4470991" y="708826"/>
                  <a:pt x="4437321" y="1640948"/>
                  <a:pt x="4455042" y="1632087"/>
                </a:cubicBezTo>
                <a:cubicBezTo>
                  <a:pt x="4472763" y="1623227"/>
                  <a:pt x="4534787" y="634398"/>
                  <a:pt x="4561368" y="579463"/>
                </a:cubicBezTo>
                <a:cubicBezTo>
                  <a:pt x="4587949" y="524528"/>
                  <a:pt x="4598581" y="1316654"/>
                  <a:pt x="4614530" y="1302477"/>
                </a:cubicBezTo>
                <a:cubicBezTo>
                  <a:pt x="4630479" y="1288300"/>
                  <a:pt x="4639340" y="464277"/>
                  <a:pt x="4657061" y="494403"/>
                </a:cubicBezTo>
                <a:cubicBezTo>
                  <a:pt x="4674782" y="524529"/>
                  <a:pt x="4703135" y="1492091"/>
                  <a:pt x="4720856" y="1483231"/>
                </a:cubicBezTo>
                <a:cubicBezTo>
                  <a:pt x="4738577" y="1474371"/>
                  <a:pt x="4745665" y="418203"/>
                  <a:pt x="4763386" y="441240"/>
                </a:cubicBezTo>
                <a:cubicBezTo>
                  <a:pt x="4781107" y="464277"/>
                  <a:pt x="4811233" y="1586012"/>
                  <a:pt x="4827182" y="1621454"/>
                </a:cubicBezTo>
                <a:cubicBezTo>
                  <a:pt x="4843131" y="1656896"/>
                  <a:pt x="4850219" y="737179"/>
                  <a:pt x="4859079" y="653891"/>
                </a:cubicBezTo>
                <a:cubicBezTo>
                  <a:pt x="4867939" y="570603"/>
                  <a:pt x="4867939" y="1134129"/>
                  <a:pt x="4880344" y="1121724"/>
                </a:cubicBezTo>
                <a:cubicBezTo>
                  <a:pt x="4892749" y="1109319"/>
                  <a:pt x="4919330" y="485542"/>
                  <a:pt x="4933507" y="579463"/>
                </a:cubicBezTo>
                <a:cubicBezTo>
                  <a:pt x="4947684" y="673384"/>
                  <a:pt x="4947684" y="1679933"/>
                  <a:pt x="4965405" y="1685249"/>
                </a:cubicBezTo>
                <a:cubicBezTo>
                  <a:pt x="4983126" y="1690565"/>
                  <a:pt x="5025656" y="660979"/>
                  <a:pt x="5039833" y="611361"/>
                </a:cubicBezTo>
                <a:cubicBezTo>
                  <a:pt x="5054010" y="561743"/>
                  <a:pt x="5034516" y="1414119"/>
                  <a:pt x="5050465" y="1387538"/>
                </a:cubicBezTo>
                <a:cubicBezTo>
                  <a:pt x="5066414" y="1360957"/>
                  <a:pt x="5107173" y="444785"/>
                  <a:pt x="5135526" y="451873"/>
                </a:cubicBezTo>
                <a:cubicBezTo>
                  <a:pt x="5163879" y="458961"/>
                  <a:pt x="5201093" y="1401715"/>
                  <a:pt x="5220586" y="1430068"/>
                </a:cubicBezTo>
                <a:cubicBezTo>
                  <a:pt x="5240079" y="1458421"/>
                  <a:pt x="5236535" y="684017"/>
                  <a:pt x="5252484" y="621994"/>
                </a:cubicBezTo>
                <a:cubicBezTo>
                  <a:pt x="5268433" y="559971"/>
                  <a:pt x="5295014" y="1033119"/>
                  <a:pt x="5316279" y="1057928"/>
                </a:cubicBezTo>
                <a:cubicBezTo>
                  <a:pt x="5337544" y="1082737"/>
                  <a:pt x="5365898" y="756672"/>
                  <a:pt x="5380075" y="770849"/>
                </a:cubicBezTo>
                <a:cubicBezTo>
                  <a:pt x="5394252" y="785026"/>
                  <a:pt x="5388935" y="1259947"/>
                  <a:pt x="5401340" y="1142989"/>
                </a:cubicBezTo>
                <a:cubicBezTo>
                  <a:pt x="5413745" y="1026031"/>
                  <a:pt x="5443871" y="-70895"/>
                  <a:pt x="5454503" y="69100"/>
                </a:cubicBezTo>
                <a:cubicBezTo>
                  <a:pt x="5465135" y="209095"/>
                  <a:pt x="5450958" y="1977645"/>
                  <a:pt x="5465135" y="1982961"/>
                </a:cubicBezTo>
                <a:cubicBezTo>
                  <a:pt x="5479312" y="1988277"/>
                  <a:pt x="5520070" y="132896"/>
                  <a:pt x="5539563" y="100998"/>
                </a:cubicBezTo>
                <a:cubicBezTo>
                  <a:pt x="5559056" y="69100"/>
                  <a:pt x="5566144" y="1786259"/>
                  <a:pt x="5582093" y="1791575"/>
                </a:cubicBezTo>
                <a:cubicBezTo>
                  <a:pt x="5598042" y="1796891"/>
                  <a:pt x="5622851" y="85049"/>
                  <a:pt x="5635256" y="132896"/>
                </a:cubicBezTo>
                <a:cubicBezTo>
                  <a:pt x="5647661" y="180742"/>
                  <a:pt x="5651205" y="1908533"/>
                  <a:pt x="5656521" y="2078654"/>
                </a:cubicBezTo>
                <a:cubicBezTo>
                  <a:pt x="5661837" y="2248775"/>
                  <a:pt x="5654749" y="1337919"/>
                  <a:pt x="5667154" y="1153621"/>
                </a:cubicBezTo>
                <a:cubicBezTo>
                  <a:pt x="5679559" y="969323"/>
                  <a:pt x="5718544" y="1162482"/>
                  <a:pt x="5730949" y="972868"/>
                </a:cubicBezTo>
                <a:cubicBezTo>
                  <a:pt x="5743354" y="783254"/>
                  <a:pt x="5723861" y="-131146"/>
                  <a:pt x="5741582" y="15938"/>
                </a:cubicBezTo>
                <a:cubicBezTo>
                  <a:pt x="5759303" y="163022"/>
                  <a:pt x="5812466" y="1520445"/>
                  <a:pt x="5837275" y="1855370"/>
                </a:cubicBezTo>
                <a:cubicBezTo>
                  <a:pt x="5862084" y="2190295"/>
                  <a:pt x="5881577" y="2099919"/>
                  <a:pt x="5890437" y="2025491"/>
                </a:cubicBezTo>
                <a:cubicBezTo>
                  <a:pt x="5899297" y="1951063"/>
                  <a:pt x="5888665" y="1619682"/>
                  <a:pt x="5890437" y="1408803"/>
                </a:cubicBezTo>
                <a:cubicBezTo>
                  <a:pt x="5892209" y="1197924"/>
                  <a:pt x="5893982" y="985273"/>
                  <a:pt x="5901070" y="760217"/>
                </a:cubicBezTo>
                <a:cubicBezTo>
                  <a:pt x="5908158" y="535161"/>
                  <a:pt x="5922336" y="-171904"/>
                  <a:pt x="5932968" y="58468"/>
                </a:cubicBezTo>
                <a:cubicBezTo>
                  <a:pt x="5943601" y="288840"/>
                  <a:pt x="5954233" y="2133589"/>
                  <a:pt x="5964865" y="2142449"/>
                </a:cubicBezTo>
                <a:cubicBezTo>
                  <a:pt x="5975498" y="2151310"/>
                  <a:pt x="5986130" y="269347"/>
                  <a:pt x="5996763" y="111631"/>
                </a:cubicBezTo>
                <a:cubicBezTo>
                  <a:pt x="6007396" y="-46085"/>
                  <a:pt x="6028661" y="1196152"/>
                  <a:pt x="6028661" y="1196152"/>
                </a:cubicBezTo>
                <a:cubicBezTo>
                  <a:pt x="6041066" y="1376906"/>
                  <a:pt x="6057014" y="1073878"/>
                  <a:pt x="6071191" y="1196152"/>
                </a:cubicBezTo>
                <a:cubicBezTo>
                  <a:pt x="6085368" y="1318426"/>
                  <a:pt x="6108405" y="2126500"/>
                  <a:pt x="6113721" y="1929798"/>
                </a:cubicBezTo>
                <a:cubicBezTo>
                  <a:pt x="6119037" y="1733096"/>
                  <a:pt x="6088912" y="-26592"/>
                  <a:pt x="6103089" y="15938"/>
                </a:cubicBezTo>
                <a:cubicBezTo>
                  <a:pt x="6117266" y="58468"/>
                  <a:pt x="6182833" y="2137134"/>
                  <a:pt x="6198782" y="2184980"/>
                </a:cubicBezTo>
                <a:cubicBezTo>
                  <a:pt x="6214731" y="2232826"/>
                  <a:pt x="6188150" y="460733"/>
                  <a:pt x="6198782" y="303017"/>
                </a:cubicBezTo>
                <a:cubicBezTo>
                  <a:pt x="6209414" y="145301"/>
                  <a:pt x="6248400" y="1284756"/>
                  <a:pt x="6262577" y="1238682"/>
                </a:cubicBezTo>
                <a:cubicBezTo>
                  <a:pt x="6276754" y="1192608"/>
                  <a:pt x="6269665" y="-120514"/>
                  <a:pt x="6283842" y="26570"/>
                </a:cubicBezTo>
                <a:cubicBezTo>
                  <a:pt x="6298019" y="173654"/>
                  <a:pt x="6335232" y="1904989"/>
                  <a:pt x="6347637" y="2121184"/>
                </a:cubicBezTo>
                <a:cubicBezTo>
                  <a:pt x="6360042" y="2337379"/>
                  <a:pt x="6345865" y="1506267"/>
                  <a:pt x="6358270" y="1323742"/>
                </a:cubicBezTo>
                <a:cubicBezTo>
                  <a:pt x="6370675" y="1141217"/>
                  <a:pt x="6407888" y="1229822"/>
                  <a:pt x="6422065" y="1026031"/>
                </a:cubicBezTo>
                <a:cubicBezTo>
                  <a:pt x="6436242" y="822240"/>
                  <a:pt x="6423837" y="-47858"/>
                  <a:pt x="6443330" y="100998"/>
                </a:cubicBezTo>
                <a:cubicBezTo>
                  <a:pt x="6462823" y="249854"/>
                  <a:pt x="6519530" y="1718920"/>
                  <a:pt x="6539023" y="1919166"/>
                </a:cubicBezTo>
                <a:cubicBezTo>
                  <a:pt x="6558516" y="2119413"/>
                  <a:pt x="6553201" y="1465510"/>
                  <a:pt x="6560289" y="1302477"/>
                </a:cubicBezTo>
                <a:cubicBezTo>
                  <a:pt x="6567377" y="1139444"/>
                  <a:pt x="6574466" y="1150077"/>
                  <a:pt x="6581554" y="940970"/>
                </a:cubicBezTo>
                <a:cubicBezTo>
                  <a:pt x="6588642" y="731863"/>
                  <a:pt x="6590414" y="10621"/>
                  <a:pt x="6602819" y="47835"/>
                </a:cubicBezTo>
                <a:cubicBezTo>
                  <a:pt x="6615224" y="85049"/>
                  <a:pt x="6655982" y="1164254"/>
                  <a:pt x="6655982" y="1164254"/>
                </a:cubicBezTo>
                <a:cubicBezTo>
                  <a:pt x="6671931" y="1353868"/>
                  <a:pt x="6686107" y="1024259"/>
                  <a:pt x="6698512" y="1185519"/>
                </a:cubicBezTo>
                <a:cubicBezTo>
                  <a:pt x="6710917" y="1346780"/>
                  <a:pt x="6725094" y="2223966"/>
                  <a:pt x="6730410" y="2131817"/>
                </a:cubicBezTo>
                <a:cubicBezTo>
                  <a:pt x="6735726" y="2039668"/>
                  <a:pt x="6733068" y="1336147"/>
                  <a:pt x="6730410" y="632626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F115B5-8F23-5D42-9B1D-9CE24D227198}"/>
              </a:ext>
            </a:extLst>
          </p:cNvPr>
          <p:cNvCxnSpPr>
            <a:cxnSpLocks/>
          </p:cNvCxnSpPr>
          <p:nvPr/>
        </p:nvCxnSpPr>
        <p:spPr>
          <a:xfrm flipV="1">
            <a:off x="3423680" y="2371062"/>
            <a:ext cx="0" cy="1127052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700D4BE-0EE1-DA43-8226-23AE07B2B34B}"/>
              </a:ext>
            </a:extLst>
          </p:cNvPr>
          <p:cNvCxnSpPr>
            <a:cxnSpLocks/>
          </p:cNvCxnSpPr>
          <p:nvPr/>
        </p:nvCxnSpPr>
        <p:spPr>
          <a:xfrm flipV="1">
            <a:off x="4703135" y="2498653"/>
            <a:ext cx="0" cy="1757917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C16CDF-49F5-F343-B212-EAE9F99F89E0}"/>
              </a:ext>
            </a:extLst>
          </p:cNvPr>
          <p:cNvCxnSpPr>
            <a:cxnSpLocks/>
          </p:cNvCxnSpPr>
          <p:nvPr/>
        </p:nvCxnSpPr>
        <p:spPr>
          <a:xfrm flipV="1">
            <a:off x="7137992" y="3125974"/>
            <a:ext cx="0" cy="1640960"/>
          </a:xfrm>
          <a:prstGeom prst="line">
            <a:avLst/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73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1704</TotalTime>
  <Words>37</Words>
  <Application>Microsoft Macintosh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105</cp:revision>
  <cp:lastPrinted>2020-01-30T21:17:46Z</cp:lastPrinted>
  <dcterms:created xsi:type="dcterms:W3CDTF">2019-12-06T02:24:42Z</dcterms:created>
  <dcterms:modified xsi:type="dcterms:W3CDTF">2020-07-24T13:24:07Z</dcterms:modified>
</cp:coreProperties>
</file>