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72" r:id="rId2"/>
    <p:sldId id="270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4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604977" y="339607"/>
            <a:ext cx="3947515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Stress and Strain (part 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DC8D5-09A0-AA4F-9D8F-08A6313A9C6C}"/>
              </a:ext>
            </a:extLst>
          </p:cNvPr>
          <p:cNvSpPr/>
          <p:nvPr/>
        </p:nvSpPr>
        <p:spPr>
          <a:xfrm>
            <a:off x="3572547" y="2753838"/>
            <a:ext cx="1105786" cy="11057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0BA83-7DBB-9D4B-8B9F-739CC4C21FBB}"/>
              </a:ext>
            </a:extLst>
          </p:cNvPr>
          <p:cNvSpPr/>
          <p:nvPr/>
        </p:nvSpPr>
        <p:spPr>
          <a:xfrm>
            <a:off x="3607991" y="5160340"/>
            <a:ext cx="1105786" cy="11057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0C407-D4DB-7941-88D4-E2D134E48BA3}"/>
              </a:ext>
            </a:extLst>
          </p:cNvPr>
          <p:cNvSpPr/>
          <p:nvPr/>
        </p:nvSpPr>
        <p:spPr>
          <a:xfrm>
            <a:off x="7368361" y="2424225"/>
            <a:ext cx="662765" cy="1765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BE480-CB60-B548-AF60-067AE255B177}"/>
              </a:ext>
            </a:extLst>
          </p:cNvPr>
          <p:cNvSpPr txBox="1"/>
          <p:nvPr/>
        </p:nvSpPr>
        <p:spPr>
          <a:xfrm>
            <a:off x="627323" y="5539565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shear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E7C5EC-B81F-9E49-BFB4-91A1B9757042}"/>
              </a:ext>
            </a:extLst>
          </p:cNvPr>
          <p:cNvSpPr txBox="1"/>
          <p:nvPr/>
        </p:nvSpPr>
        <p:spPr>
          <a:xfrm>
            <a:off x="396950" y="3161415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compression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57E9DC-EACC-5346-A605-48075D3F8873}"/>
              </a:ext>
            </a:extLst>
          </p:cNvPr>
          <p:cNvCxnSpPr>
            <a:cxnSpLocks/>
          </p:cNvCxnSpPr>
          <p:nvPr/>
        </p:nvCxnSpPr>
        <p:spPr>
          <a:xfrm>
            <a:off x="191386" y="2158411"/>
            <a:ext cx="87505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93B553-70A4-C244-A6CF-48B8AC7CC7CD}"/>
              </a:ext>
            </a:extLst>
          </p:cNvPr>
          <p:cNvCxnSpPr>
            <a:cxnSpLocks/>
          </p:cNvCxnSpPr>
          <p:nvPr/>
        </p:nvCxnSpPr>
        <p:spPr>
          <a:xfrm>
            <a:off x="2286000" y="1010093"/>
            <a:ext cx="0" cy="56458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8A3498-15A1-5D45-8708-322F385DC09E}"/>
              </a:ext>
            </a:extLst>
          </p:cNvPr>
          <p:cNvCxnSpPr>
            <a:cxnSpLocks/>
          </p:cNvCxnSpPr>
          <p:nvPr/>
        </p:nvCxnSpPr>
        <p:spPr>
          <a:xfrm>
            <a:off x="6255492" y="1010093"/>
            <a:ext cx="0" cy="56033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DA4281-004C-BD4C-8262-E8F3131871A3}"/>
              </a:ext>
            </a:extLst>
          </p:cNvPr>
          <p:cNvSpPr txBox="1"/>
          <p:nvPr/>
        </p:nvSpPr>
        <p:spPr>
          <a:xfrm>
            <a:off x="3013359" y="1244763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original shape with</a:t>
            </a:r>
          </a:p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maximum principle stresses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3069A4-AD5F-6F40-9527-D5D14F463F6F}"/>
              </a:ext>
            </a:extLst>
          </p:cNvPr>
          <p:cNvSpPr txBox="1"/>
          <p:nvPr/>
        </p:nvSpPr>
        <p:spPr>
          <a:xfrm>
            <a:off x="407584" y="1460206"/>
            <a:ext cx="1485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 of stress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5F6236-0EFC-B24E-95FE-1DF870D2DDDE}"/>
              </a:ext>
            </a:extLst>
          </p:cNvPr>
          <p:cNvSpPr txBox="1"/>
          <p:nvPr/>
        </p:nvSpPr>
        <p:spPr>
          <a:xfrm>
            <a:off x="6840281" y="1460206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resulting shape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7B391F-E69D-2140-B61F-9039FF666E5D}"/>
              </a:ext>
            </a:extLst>
          </p:cNvPr>
          <p:cNvCxnSpPr>
            <a:cxnSpLocks/>
          </p:cNvCxnSpPr>
          <p:nvPr/>
        </p:nvCxnSpPr>
        <p:spPr>
          <a:xfrm>
            <a:off x="216196" y="4703136"/>
            <a:ext cx="87505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AFFB18-8A71-6F46-B0AF-CFE987ED88EA}"/>
              </a:ext>
            </a:extLst>
          </p:cNvPr>
          <p:cNvSpPr/>
          <p:nvPr/>
        </p:nvSpPr>
        <p:spPr>
          <a:xfrm rot="10800000">
            <a:off x="2970028" y="3182679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6051114E-645A-A342-90AF-38F8D21C5655}"/>
              </a:ext>
            </a:extLst>
          </p:cNvPr>
          <p:cNvSpPr/>
          <p:nvPr/>
        </p:nvSpPr>
        <p:spPr>
          <a:xfrm>
            <a:off x="4678326" y="3189767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6A6CF0E7-6A25-F247-819D-D552C3FDB83D}"/>
              </a:ext>
            </a:extLst>
          </p:cNvPr>
          <p:cNvSpPr/>
          <p:nvPr/>
        </p:nvSpPr>
        <p:spPr>
          <a:xfrm rot="10800000">
            <a:off x="3870253" y="4869710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02C4096-EDF2-444E-9D68-683D6FF9FEEF}"/>
              </a:ext>
            </a:extLst>
          </p:cNvPr>
          <p:cNvSpPr/>
          <p:nvPr/>
        </p:nvSpPr>
        <p:spPr>
          <a:xfrm>
            <a:off x="3809999" y="6308651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F3369CFD-285A-3940-ACD1-0809778EDA91}"/>
              </a:ext>
            </a:extLst>
          </p:cNvPr>
          <p:cNvSpPr/>
          <p:nvPr/>
        </p:nvSpPr>
        <p:spPr>
          <a:xfrm>
            <a:off x="6879269" y="5156791"/>
            <a:ext cx="1446029" cy="1105787"/>
          </a:xfrm>
          <a:prstGeom prst="parallelogram">
            <a:avLst>
              <a:gd name="adj" fmla="val 337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7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DC8D5-09A0-AA4F-9D8F-08A6313A9C6C}"/>
              </a:ext>
            </a:extLst>
          </p:cNvPr>
          <p:cNvSpPr/>
          <p:nvPr/>
        </p:nvSpPr>
        <p:spPr>
          <a:xfrm>
            <a:off x="3572547" y="2753838"/>
            <a:ext cx="1105786" cy="11057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0BA83-7DBB-9D4B-8B9F-739CC4C21FBB}"/>
              </a:ext>
            </a:extLst>
          </p:cNvPr>
          <p:cNvSpPr/>
          <p:nvPr/>
        </p:nvSpPr>
        <p:spPr>
          <a:xfrm>
            <a:off x="3607991" y="5160340"/>
            <a:ext cx="1105786" cy="11057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0C407-D4DB-7941-88D4-E2D134E48BA3}"/>
              </a:ext>
            </a:extLst>
          </p:cNvPr>
          <p:cNvSpPr/>
          <p:nvPr/>
        </p:nvSpPr>
        <p:spPr>
          <a:xfrm>
            <a:off x="7368361" y="2424225"/>
            <a:ext cx="662765" cy="1765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BE480-CB60-B548-AF60-067AE255B177}"/>
              </a:ext>
            </a:extLst>
          </p:cNvPr>
          <p:cNvSpPr txBox="1"/>
          <p:nvPr/>
        </p:nvSpPr>
        <p:spPr>
          <a:xfrm>
            <a:off x="680486" y="5539565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⠩⠑⠜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E7C5EC-B81F-9E49-BFB4-91A1B9757042}"/>
              </a:ext>
            </a:extLst>
          </p:cNvPr>
          <p:cNvSpPr txBox="1"/>
          <p:nvPr/>
        </p:nvSpPr>
        <p:spPr>
          <a:xfrm>
            <a:off x="109871" y="3193313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⠉⠕⠍⠏⠗⠑⠎⠨⠝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6E9962C-5A6E-524D-AB50-68E87EE38FAC}"/>
              </a:ext>
            </a:extLst>
          </p:cNvPr>
          <p:cNvSpPr/>
          <p:nvPr/>
        </p:nvSpPr>
        <p:spPr>
          <a:xfrm>
            <a:off x="6879269" y="5156791"/>
            <a:ext cx="1446029" cy="1105787"/>
          </a:xfrm>
          <a:prstGeom prst="parallelogram">
            <a:avLst>
              <a:gd name="adj" fmla="val 337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57E9DC-EACC-5346-A605-48075D3F8873}"/>
              </a:ext>
            </a:extLst>
          </p:cNvPr>
          <p:cNvCxnSpPr>
            <a:cxnSpLocks/>
          </p:cNvCxnSpPr>
          <p:nvPr/>
        </p:nvCxnSpPr>
        <p:spPr>
          <a:xfrm>
            <a:off x="191386" y="2158411"/>
            <a:ext cx="87505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93B553-70A4-C244-A6CF-48B8AC7CC7CD}"/>
              </a:ext>
            </a:extLst>
          </p:cNvPr>
          <p:cNvCxnSpPr>
            <a:cxnSpLocks/>
          </p:cNvCxnSpPr>
          <p:nvPr/>
        </p:nvCxnSpPr>
        <p:spPr>
          <a:xfrm>
            <a:off x="2286000" y="1010093"/>
            <a:ext cx="0" cy="56458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28A3498-15A1-5D45-8708-322F385DC09E}"/>
              </a:ext>
            </a:extLst>
          </p:cNvPr>
          <p:cNvCxnSpPr>
            <a:cxnSpLocks/>
          </p:cNvCxnSpPr>
          <p:nvPr/>
        </p:nvCxnSpPr>
        <p:spPr>
          <a:xfrm>
            <a:off x="6255492" y="1010093"/>
            <a:ext cx="0" cy="560336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7B391F-E69D-2140-B61F-9039FF666E5D}"/>
              </a:ext>
            </a:extLst>
          </p:cNvPr>
          <p:cNvCxnSpPr>
            <a:cxnSpLocks/>
          </p:cNvCxnSpPr>
          <p:nvPr/>
        </p:nvCxnSpPr>
        <p:spPr>
          <a:xfrm>
            <a:off x="216196" y="4703136"/>
            <a:ext cx="875059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9EFED1-4569-2E42-B8F8-91C14068056C}"/>
              </a:ext>
            </a:extLst>
          </p:cNvPr>
          <p:cNvSpPr txBox="1"/>
          <p:nvPr/>
        </p:nvSpPr>
        <p:spPr>
          <a:xfrm>
            <a:off x="2401965" y="988831"/>
            <a:ext cx="3871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⠕⠗⠊⠛⠔⠁⠇⠀⠩⠁⠏⠑⠀⠾</a:t>
            </a:r>
          </a:p>
          <a:p>
            <a:pPr algn="ctr"/>
            <a:r>
              <a:rPr lang="en-US" sz="2400">
                <a:latin typeface="Swell Braille" pitchFamily="49"/>
              </a:rPr>
              <a:t>⠍⠁⠭⠊⠍⠥⠍⠀⠏⠗⠔⠉⠊⠏⠇⠑</a:t>
            </a:r>
          </a:p>
          <a:p>
            <a:pPr algn="ctr"/>
            <a:r>
              <a:rPr lang="en-US" sz="2400">
                <a:latin typeface="Swell Braille" pitchFamily="49"/>
              </a:rPr>
              <a:t>⠌⠗⠑⠎⠎⠑⠎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168562-AFA5-9E4F-98F7-C157E4A9F4AD}"/>
              </a:ext>
            </a:extLst>
          </p:cNvPr>
          <p:cNvSpPr txBox="1"/>
          <p:nvPr/>
        </p:nvSpPr>
        <p:spPr>
          <a:xfrm>
            <a:off x="6765853" y="1119964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⠗⠑⠎⠥⠇⠞⠬⠀</a:t>
            </a:r>
          </a:p>
          <a:p>
            <a:r>
              <a:rPr lang="en-US" sz="2400">
                <a:latin typeface="Swell Braille" pitchFamily="49"/>
              </a:rPr>
              <a:t>⠩⠁⠏⠑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967610-9E2C-3E4B-997B-3ADC615E80D7}"/>
              </a:ext>
            </a:extLst>
          </p:cNvPr>
          <p:cNvSpPr txBox="1"/>
          <p:nvPr/>
        </p:nvSpPr>
        <p:spPr>
          <a:xfrm>
            <a:off x="407584" y="1130598"/>
            <a:ext cx="165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⠞⠽⠏⠑⠀⠷⠌⠗⠑⠎⠎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D6E567-AA2A-B14D-9BA5-4CAE363D2D48}"/>
              </a:ext>
            </a:extLst>
          </p:cNvPr>
          <p:cNvSpPr/>
          <p:nvPr/>
        </p:nvSpPr>
        <p:spPr>
          <a:xfrm>
            <a:off x="1862268" y="182220"/>
            <a:ext cx="5634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⠠⠌⠗⠑⠎⠎⠀⠯⠀⠠⠌⠗⠁⠔⠀⠐⠣⠐⠏⠀⠼⠃⠐⠜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766F5EE7-C9AF-8F4B-B7C7-615DFFBC8987}"/>
              </a:ext>
            </a:extLst>
          </p:cNvPr>
          <p:cNvSpPr/>
          <p:nvPr/>
        </p:nvSpPr>
        <p:spPr>
          <a:xfrm rot="10800000">
            <a:off x="2970028" y="3182679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60AD4B0A-E820-854E-AB83-BE14E0FA0503}"/>
              </a:ext>
            </a:extLst>
          </p:cNvPr>
          <p:cNvSpPr/>
          <p:nvPr/>
        </p:nvSpPr>
        <p:spPr>
          <a:xfrm>
            <a:off x="4678326" y="3189767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F3A3F3B6-1116-FC4F-9425-DDC3D6FF128E}"/>
              </a:ext>
            </a:extLst>
          </p:cNvPr>
          <p:cNvSpPr/>
          <p:nvPr/>
        </p:nvSpPr>
        <p:spPr>
          <a:xfrm rot="10800000">
            <a:off x="3870253" y="4869710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B75CDE26-3B32-6049-8DA4-EA089F6491B9}"/>
              </a:ext>
            </a:extLst>
          </p:cNvPr>
          <p:cNvSpPr/>
          <p:nvPr/>
        </p:nvSpPr>
        <p:spPr>
          <a:xfrm>
            <a:off x="3809999" y="6308651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518615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46843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DC8D5-09A0-AA4F-9D8F-08A6313A9C6C}"/>
              </a:ext>
            </a:extLst>
          </p:cNvPr>
          <p:cNvSpPr/>
          <p:nvPr/>
        </p:nvSpPr>
        <p:spPr>
          <a:xfrm>
            <a:off x="2573086" y="1722480"/>
            <a:ext cx="1105786" cy="11057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0BA83-7DBB-9D4B-8B9F-739CC4C21FBB}"/>
              </a:ext>
            </a:extLst>
          </p:cNvPr>
          <p:cNvSpPr/>
          <p:nvPr/>
        </p:nvSpPr>
        <p:spPr>
          <a:xfrm>
            <a:off x="2608530" y="4128982"/>
            <a:ext cx="1105786" cy="11057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0C407-D4DB-7941-88D4-E2D134E48BA3}"/>
              </a:ext>
            </a:extLst>
          </p:cNvPr>
          <p:cNvSpPr/>
          <p:nvPr/>
        </p:nvSpPr>
        <p:spPr>
          <a:xfrm>
            <a:off x="6368900" y="1392867"/>
            <a:ext cx="662765" cy="17650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6E9962C-5A6E-524D-AB50-68E87EE38FAC}"/>
              </a:ext>
            </a:extLst>
          </p:cNvPr>
          <p:cNvSpPr/>
          <p:nvPr/>
        </p:nvSpPr>
        <p:spPr>
          <a:xfrm>
            <a:off x="5879808" y="4125433"/>
            <a:ext cx="1446029" cy="1105787"/>
          </a:xfrm>
          <a:prstGeom prst="parallelogram">
            <a:avLst>
              <a:gd name="adj" fmla="val 337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766F5EE7-C9AF-8F4B-B7C7-615DFFBC8987}"/>
              </a:ext>
            </a:extLst>
          </p:cNvPr>
          <p:cNvSpPr/>
          <p:nvPr/>
        </p:nvSpPr>
        <p:spPr>
          <a:xfrm rot="10800000">
            <a:off x="1970567" y="2151321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60AD4B0A-E820-854E-AB83-BE14E0FA0503}"/>
              </a:ext>
            </a:extLst>
          </p:cNvPr>
          <p:cNvSpPr/>
          <p:nvPr/>
        </p:nvSpPr>
        <p:spPr>
          <a:xfrm>
            <a:off x="3678865" y="2158409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F3A3F3B6-1116-FC4F-9425-DDC3D6FF128E}"/>
              </a:ext>
            </a:extLst>
          </p:cNvPr>
          <p:cNvSpPr/>
          <p:nvPr/>
        </p:nvSpPr>
        <p:spPr>
          <a:xfrm rot="10800000">
            <a:off x="2870792" y="3838352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B75CDE26-3B32-6049-8DA4-EA089F6491B9}"/>
              </a:ext>
            </a:extLst>
          </p:cNvPr>
          <p:cNvSpPr/>
          <p:nvPr/>
        </p:nvSpPr>
        <p:spPr>
          <a:xfrm>
            <a:off x="2810538" y="5277293"/>
            <a:ext cx="616689" cy="276446"/>
          </a:xfrm>
          <a:prstGeom prst="leftArrow">
            <a:avLst>
              <a:gd name="adj1" fmla="val 50000"/>
              <a:gd name="adj2" fmla="val 846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3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1764</TotalTime>
  <Words>32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113</cp:revision>
  <cp:lastPrinted>2020-01-30T21:17:46Z</cp:lastPrinted>
  <dcterms:created xsi:type="dcterms:W3CDTF">2019-12-06T02:24:42Z</dcterms:created>
  <dcterms:modified xsi:type="dcterms:W3CDTF">2020-07-24T13:26:08Z</dcterms:modified>
</cp:coreProperties>
</file>