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4" r:id="rId2"/>
    <p:sldId id="269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18C6DC97-2095-E746-851F-C6F02E11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7" y="1132663"/>
            <a:ext cx="8353943" cy="76364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170329-724D-6742-A4A8-EBC44C1158D0}"/>
              </a:ext>
            </a:extLst>
          </p:cNvPr>
          <p:cNvSpPr txBox="1"/>
          <p:nvPr/>
        </p:nvSpPr>
        <p:spPr>
          <a:xfrm flipH="1">
            <a:off x="2743200" y="243914"/>
            <a:ext cx="3947515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North America </a:t>
            </a:r>
          </a:p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(US States and Canadian Provinces)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F956D-514B-2C49-AB14-B6238823C51A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5FC5E-AC3E-974A-9886-882E2869927E}"/>
              </a:ext>
            </a:extLst>
          </p:cNvPr>
          <p:cNvSpPr/>
          <p:nvPr/>
        </p:nvSpPr>
        <p:spPr>
          <a:xfrm rot="1469476">
            <a:off x="6960705" y="1649450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Greenland</a:t>
            </a:r>
          </a:p>
        </p:txBody>
      </p:sp>
    </p:spTree>
    <p:extLst>
      <p:ext uri="{BB962C8B-B14F-4D97-AF65-F5344CB8AC3E}">
        <p14:creationId xmlns:p14="http://schemas.microsoft.com/office/powerpoint/2010/main" val="16948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18C6DC97-2095-E746-851F-C6F02E11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7" y="1132663"/>
            <a:ext cx="8353943" cy="76364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170329-724D-6742-A4A8-EBC44C1158D0}"/>
              </a:ext>
            </a:extLst>
          </p:cNvPr>
          <p:cNvSpPr txBox="1"/>
          <p:nvPr/>
        </p:nvSpPr>
        <p:spPr>
          <a:xfrm flipH="1">
            <a:off x="861236" y="180119"/>
            <a:ext cx="7836196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⠠⠝⠕⠗⠹⠀⠠⠁⠍⠻⠊⠉⠁⠀</a:t>
            </a:r>
          </a:p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⠐⠣⠥⠀⠠⠌⠁⠞⠑⠎⠀⠯⠀⠠⠉⠁⠝⠁⠙⠊⠁⠝⠀⠠⠏⠗⠕⠧⠔⠉⠑⠎⠐⠜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F956D-514B-2C49-AB14-B6238823C51A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CEFDA-7C4A-B344-98D7-5FC41C84B13C}"/>
              </a:ext>
            </a:extLst>
          </p:cNvPr>
          <p:cNvSpPr/>
          <p:nvPr/>
        </p:nvSpPr>
        <p:spPr>
          <a:xfrm rot="1603576">
            <a:off x="6524770" y="1532490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⠠⠛⠗⠑⠢⠇⠯</a:t>
            </a:r>
          </a:p>
        </p:txBody>
      </p:sp>
    </p:spTree>
    <p:extLst>
      <p:ext uri="{BB962C8B-B14F-4D97-AF65-F5344CB8AC3E}">
        <p14:creationId xmlns:p14="http://schemas.microsoft.com/office/powerpoint/2010/main" val="288061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18C6DC97-2095-E746-851F-C6F02E11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8" y="420282"/>
            <a:ext cx="8353943" cy="763642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4F956D-514B-2C49-AB14-B6238823C51A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1872</TotalTime>
  <Words>16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120</cp:revision>
  <cp:lastPrinted>2020-06-18T13:51:38Z</cp:lastPrinted>
  <dcterms:created xsi:type="dcterms:W3CDTF">2019-12-06T02:24:42Z</dcterms:created>
  <dcterms:modified xsi:type="dcterms:W3CDTF">2020-07-24T13:27:24Z</dcterms:modified>
</cp:coreProperties>
</file>