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5" r:id="rId2"/>
    <p:sldId id="273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inicon.wordpress.com/physical-environment/quaternary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Pleistocene Glacial Maximum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FB8A36-DB12-2D44-990B-162202A0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79"/>
          <a:stretch/>
        </p:blipFill>
        <p:spPr>
          <a:xfrm>
            <a:off x="332857" y="1111397"/>
            <a:ext cx="8353943" cy="562964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B4BA68B-422C-A147-8312-5BE3525ADD0C}"/>
              </a:ext>
            </a:extLst>
          </p:cNvPr>
          <p:cNvSpPr/>
          <p:nvPr/>
        </p:nvSpPr>
        <p:spPr>
          <a:xfrm>
            <a:off x="371719" y="1148316"/>
            <a:ext cx="7945043" cy="3831469"/>
          </a:xfrm>
          <a:custGeom>
            <a:avLst/>
            <a:gdLst>
              <a:gd name="connsiteX0" fmla="*/ 421 w 7945043"/>
              <a:gd name="connsiteY0" fmla="*/ 2254103 h 3831469"/>
              <a:gd name="connsiteX1" fmla="*/ 53583 w 7945043"/>
              <a:gd name="connsiteY1" fmla="*/ 2232837 h 3831469"/>
              <a:gd name="connsiteX2" fmla="*/ 404458 w 7945043"/>
              <a:gd name="connsiteY2" fmla="*/ 2062717 h 3831469"/>
              <a:gd name="connsiteX3" fmla="*/ 585211 w 7945043"/>
              <a:gd name="connsiteY3" fmla="*/ 1924493 h 3831469"/>
              <a:gd name="connsiteX4" fmla="*/ 680904 w 7945043"/>
              <a:gd name="connsiteY4" fmla="*/ 1881963 h 3831469"/>
              <a:gd name="connsiteX5" fmla="*/ 851025 w 7945043"/>
              <a:gd name="connsiteY5" fmla="*/ 1839433 h 3831469"/>
              <a:gd name="connsiteX6" fmla="*/ 957351 w 7945043"/>
              <a:gd name="connsiteY6" fmla="*/ 1765005 h 3831469"/>
              <a:gd name="connsiteX7" fmla="*/ 1010514 w 7945043"/>
              <a:gd name="connsiteY7" fmla="*/ 1637414 h 3831469"/>
              <a:gd name="connsiteX8" fmla="*/ 1159369 w 7945043"/>
              <a:gd name="connsiteY8" fmla="*/ 1467293 h 3831469"/>
              <a:gd name="connsiteX9" fmla="*/ 1382653 w 7945043"/>
              <a:gd name="connsiteY9" fmla="*/ 1382233 h 3831469"/>
              <a:gd name="connsiteX10" fmla="*/ 1595304 w 7945043"/>
              <a:gd name="connsiteY10" fmla="*/ 1403498 h 3831469"/>
              <a:gd name="connsiteX11" fmla="*/ 1669732 w 7945043"/>
              <a:gd name="connsiteY11" fmla="*/ 1446028 h 3831469"/>
              <a:gd name="connsiteX12" fmla="*/ 1669732 w 7945043"/>
              <a:gd name="connsiteY12" fmla="*/ 1499191 h 3831469"/>
              <a:gd name="connsiteX13" fmla="*/ 1669732 w 7945043"/>
              <a:gd name="connsiteY13" fmla="*/ 1562986 h 3831469"/>
              <a:gd name="connsiteX14" fmla="*/ 1722895 w 7945043"/>
              <a:gd name="connsiteY14" fmla="*/ 1584251 h 3831469"/>
              <a:gd name="connsiteX15" fmla="*/ 1829221 w 7945043"/>
              <a:gd name="connsiteY15" fmla="*/ 1584251 h 3831469"/>
              <a:gd name="connsiteX16" fmla="*/ 1893016 w 7945043"/>
              <a:gd name="connsiteY16" fmla="*/ 1626782 h 3831469"/>
              <a:gd name="connsiteX17" fmla="*/ 1988709 w 7945043"/>
              <a:gd name="connsiteY17" fmla="*/ 1669312 h 3831469"/>
              <a:gd name="connsiteX18" fmla="*/ 2063137 w 7945043"/>
              <a:gd name="connsiteY18" fmla="*/ 1637414 h 3831469"/>
              <a:gd name="connsiteX19" fmla="*/ 2063137 w 7945043"/>
              <a:gd name="connsiteY19" fmla="*/ 1573619 h 3831469"/>
              <a:gd name="connsiteX20" fmla="*/ 2201360 w 7945043"/>
              <a:gd name="connsiteY20" fmla="*/ 1424763 h 3831469"/>
              <a:gd name="connsiteX21" fmla="*/ 2318318 w 7945043"/>
              <a:gd name="connsiteY21" fmla="*/ 1233377 h 3831469"/>
              <a:gd name="connsiteX22" fmla="*/ 2318318 w 7945043"/>
              <a:gd name="connsiteY22" fmla="*/ 1105786 h 3831469"/>
              <a:gd name="connsiteX23" fmla="*/ 2328951 w 7945043"/>
              <a:gd name="connsiteY23" fmla="*/ 1041991 h 3831469"/>
              <a:gd name="connsiteX24" fmla="*/ 2414011 w 7945043"/>
              <a:gd name="connsiteY24" fmla="*/ 956931 h 3831469"/>
              <a:gd name="connsiteX25" fmla="*/ 2647928 w 7945043"/>
              <a:gd name="connsiteY25" fmla="*/ 925033 h 3831469"/>
              <a:gd name="connsiteX26" fmla="*/ 3168923 w 7945043"/>
              <a:gd name="connsiteY26" fmla="*/ 882503 h 3831469"/>
              <a:gd name="connsiteX27" fmla="*/ 3253983 w 7945043"/>
              <a:gd name="connsiteY27" fmla="*/ 893135 h 3831469"/>
              <a:gd name="connsiteX28" fmla="*/ 3317779 w 7945043"/>
              <a:gd name="connsiteY28" fmla="*/ 935665 h 3831469"/>
              <a:gd name="connsiteX29" fmla="*/ 3360309 w 7945043"/>
              <a:gd name="connsiteY29" fmla="*/ 967563 h 3831469"/>
              <a:gd name="connsiteX30" fmla="*/ 3424104 w 7945043"/>
              <a:gd name="connsiteY30" fmla="*/ 956931 h 3831469"/>
              <a:gd name="connsiteX31" fmla="*/ 3466634 w 7945043"/>
              <a:gd name="connsiteY31" fmla="*/ 935665 h 3831469"/>
              <a:gd name="connsiteX32" fmla="*/ 3572960 w 7945043"/>
              <a:gd name="connsiteY32" fmla="*/ 935665 h 3831469"/>
              <a:gd name="connsiteX33" fmla="*/ 3604858 w 7945043"/>
              <a:gd name="connsiteY33" fmla="*/ 893135 h 3831469"/>
              <a:gd name="connsiteX34" fmla="*/ 3604858 w 7945043"/>
              <a:gd name="connsiteY34" fmla="*/ 712382 h 3831469"/>
              <a:gd name="connsiteX35" fmla="*/ 3615490 w 7945043"/>
              <a:gd name="connsiteY35" fmla="*/ 627321 h 3831469"/>
              <a:gd name="connsiteX36" fmla="*/ 3668653 w 7945043"/>
              <a:gd name="connsiteY36" fmla="*/ 489098 h 3831469"/>
              <a:gd name="connsiteX37" fmla="*/ 3774979 w 7945043"/>
              <a:gd name="connsiteY37" fmla="*/ 404037 h 3831469"/>
              <a:gd name="connsiteX38" fmla="*/ 4136486 w 7945043"/>
              <a:gd name="connsiteY38" fmla="*/ 287079 h 3831469"/>
              <a:gd name="connsiteX39" fmla="*/ 4317239 w 7945043"/>
              <a:gd name="connsiteY39" fmla="*/ 265814 h 3831469"/>
              <a:gd name="connsiteX40" fmla="*/ 4423565 w 7945043"/>
              <a:gd name="connsiteY40" fmla="*/ 255182 h 3831469"/>
              <a:gd name="connsiteX41" fmla="*/ 4731909 w 7945043"/>
              <a:gd name="connsiteY41" fmla="*/ 170121 h 3831469"/>
              <a:gd name="connsiteX42" fmla="*/ 5061518 w 7945043"/>
              <a:gd name="connsiteY42" fmla="*/ 42531 h 3831469"/>
              <a:gd name="connsiteX43" fmla="*/ 5316700 w 7945043"/>
              <a:gd name="connsiteY43" fmla="*/ 0 h 3831469"/>
              <a:gd name="connsiteX44" fmla="*/ 5614411 w 7945043"/>
              <a:gd name="connsiteY44" fmla="*/ 42531 h 3831469"/>
              <a:gd name="connsiteX45" fmla="*/ 5710104 w 7945043"/>
              <a:gd name="connsiteY45" fmla="*/ 85061 h 3831469"/>
              <a:gd name="connsiteX46" fmla="*/ 5656941 w 7945043"/>
              <a:gd name="connsiteY46" fmla="*/ 170121 h 3831469"/>
              <a:gd name="connsiteX47" fmla="*/ 5582514 w 7945043"/>
              <a:gd name="connsiteY47" fmla="*/ 276447 h 3831469"/>
              <a:gd name="connsiteX48" fmla="*/ 5539983 w 7945043"/>
              <a:gd name="connsiteY48" fmla="*/ 404037 h 3831469"/>
              <a:gd name="connsiteX49" fmla="*/ 5444290 w 7945043"/>
              <a:gd name="connsiteY49" fmla="*/ 552893 h 3831469"/>
              <a:gd name="connsiteX50" fmla="*/ 5508086 w 7945043"/>
              <a:gd name="connsiteY50" fmla="*/ 680484 h 3831469"/>
              <a:gd name="connsiteX51" fmla="*/ 5561248 w 7945043"/>
              <a:gd name="connsiteY51" fmla="*/ 648586 h 3831469"/>
              <a:gd name="connsiteX52" fmla="*/ 5763267 w 7945043"/>
              <a:gd name="connsiteY52" fmla="*/ 776177 h 3831469"/>
              <a:gd name="connsiteX53" fmla="*/ 5997183 w 7945043"/>
              <a:gd name="connsiteY53" fmla="*/ 861237 h 3831469"/>
              <a:gd name="connsiteX54" fmla="*/ 6156672 w 7945043"/>
              <a:gd name="connsiteY54" fmla="*/ 988828 h 3831469"/>
              <a:gd name="connsiteX55" fmla="*/ 6188569 w 7945043"/>
              <a:gd name="connsiteY55" fmla="*/ 1052624 h 3831469"/>
              <a:gd name="connsiteX56" fmla="*/ 6422486 w 7945043"/>
              <a:gd name="connsiteY56" fmla="*/ 1137684 h 3831469"/>
              <a:gd name="connsiteX57" fmla="*/ 6518179 w 7945043"/>
              <a:gd name="connsiteY57" fmla="*/ 1212112 h 3831469"/>
              <a:gd name="connsiteX58" fmla="*/ 6550076 w 7945043"/>
              <a:gd name="connsiteY58" fmla="*/ 1286540 h 3831469"/>
              <a:gd name="connsiteX59" fmla="*/ 6528811 w 7945043"/>
              <a:gd name="connsiteY59" fmla="*/ 1392865 h 3831469"/>
              <a:gd name="connsiteX60" fmla="*/ 6560709 w 7945043"/>
              <a:gd name="connsiteY60" fmla="*/ 1541721 h 3831469"/>
              <a:gd name="connsiteX61" fmla="*/ 6592607 w 7945043"/>
              <a:gd name="connsiteY61" fmla="*/ 1658679 h 3831469"/>
              <a:gd name="connsiteX62" fmla="*/ 6698932 w 7945043"/>
              <a:gd name="connsiteY62" fmla="*/ 1754372 h 3831469"/>
              <a:gd name="connsiteX63" fmla="*/ 6805258 w 7945043"/>
              <a:gd name="connsiteY63" fmla="*/ 1956391 h 3831469"/>
              <a:gd name="connsiteX64" fmla="*/ 6911583 w 7945043"/>
              <a:gd name="connsiteY64" fmla="*/ 2094614 h 3831469"/>
              <a:gd name="connsiteX65" fmla="*/ 6996644 w 7945043"/>
              <a:gd name="connsiteY65" fmla="*/ 2115879 h 3831469"/>
              <a:gd name="connsiteX66" fmla="*/ 7124234 w 7945043"/>
              <a:gd name="connsiteY66" fmla="*/ 2222205 h 3831469"/>
              <a:gd name="connsiteX67" fmla="*/ 7326253 w 7945043"/>
              <a:gd name="connsiteY67" fmla="*/ 2296633 h 3831469"/>
              <a:gd name="connsiteX68" fmla="*/ 7475109 w 7945043"/>
              <a:gd name="connsiteY68" fmla="*/ 2434856 h 3831469"/>
              <a:gd name="connsiteX69" fmla="*/ 7517639 w 7945043"/>
              <a:gd name="connsiteY69" fmla="*/ 2488019 h 3831469"/>
              <a:gd name="connsiteX70" fmla="*/ 7528272 w 7945043"/>
              <a:gd name="connsiteY70" fmla="*/ 2615610 h 3831469"/>
              <a:gd name="connsiteX71" fmla="*/ 7592067 w 7945043"/>
              <a:gd name="connsiteY71" fmla="*/ 2721935 h 3831469"/>
              <a:gd name="connsiteX72" fmla="*/ 7783453 w 7945043"/>
              <a:gd name="connsiteY72" fmla="*/ 2817628 h 3831469"/>
              <a:gd name="connsiteX73" fmla="*/ 7942941 w 7945043"/>
              <a:gd name="connsiteY73" fmla="*/ 2955851 h 3831469"/>
              <a:gd name="connsiteX74" fmla="*/ 7857881 w 7945043"/>
              <a:gd name="connsiteY74" fmla="*/ 3094075 h 3831469"/>
              <a:gd name="connsiteX75" fmla="*/ 7623965 w 7945043"/>
              <a:gd name="connsiteY75" fmla="*/ 3157870 h 3831469"/>
              <a:gd name="connsiteX76" fmla="*/ 7443211 w 7945043"/>
              <a:gd name="connsiteY76" fmla="*/ 3115340 h 3831469"/>
              <a:gd name="connsiteX77" fmla="*/ 7347518 w 7945043"/>
              <a:gd name="connsiteY77" fmla="*/ 3115340 h 3831469"/>
              <a:gd name="connsiteX78" fmla="*/ 7304988 w 7945043"/>
              <a:gd name="connsiteY78" fmla="*/ 3242931 h 3831469"/>
              <a:gd name="connsiteX79" fmla="*/ 7071072 w 7945043"/>
              <a:gd name="connsiteY79" fmla="*/ 3391786 h 3831469"/>
              <a:gd name="connsiteX80" fmla="*/ 6900951 w 7945043"/>
              <a:gd name="connsiteY80" fmla="*/ 3434317 h 3831469"/>
              <a:gd name="connsiteX81" fmla="*/ 6783993 w 7945043"/>
              <a:gd name="connsiteY81" fmla="*/ 3434317 h 3831469"/>
              <a:gd name="connsiteX82" fmla="*/ 6667034 w 7945043"/>
              <a:gd name="connsiteY82" fmla="*/ 3423684 h 3831469"/>
              <a:gd name="connsiteX83" fmla="*/ 6613872 w 7945043"/>
              <a:gd name="connsiteY83" fmla="*/ 3455582 h 3831469"/>
              <a:gd name="connsiteX84" fmla="*/ 6592607 w 7945043"/>
              <a:gd name="connsiteY84" fmla="*/ 3615070 h 3831469"/>
              <a:gd name="connsiteX85" fmla="*/ 6571341 w 7945043"/>
              <a:gd name="connsiteY85" fmla="*/ 3636335 h 3831469"/>
              <a:gd name="connsiteX86" fmla="*/ 6411853 w 7945043"/>
              <a:gd name="connsiteY86" fmla="*/ 3721396 h 3831469"/>
              <a:gd name="connsiteX87" fmla="*/ 6241732 w 7945043"/>
              <a:gd name="connsiteY87" fmla="*/ 3678865 h 3831469"/>
              <a:gd name="connsiteX88" fmla="*/ 6209834 w 7945043"/>
              <a:gd name="connsiteY88" fmla="*/ 3615070 h 3831469"/>
              <a:gd name="connsiteX89" fmla="*/ 6050346 w 7945043"/>
              <a:gd name="connsiteY89" fmla="*/ 3476847 h 3831469"/>
              <a:gd name="connsiteX90" fmla="*/ 5890858 w 7945043"/>
              <a:gd name="connsiteY90" fmla="*/ 3519377 h 3831469"/>
              <a:gd name="connsiteX91" fmla="*/ 5742002 w 7945043"/>
              <a:gd name="connsiteY91" fmla="*/ 3646968 h 3831469"/>
              <a:gd name="connsiteX92" fmla="*/ 5678207 w 7945043"/>
              <a:gd name="connsiteY92" fmla="*/ 3795824 h 3831469"/>
              <a:gd name="connsiteX93" fmla="*/ 5561248 w 7945043"/>
              <a:gd name="connsiteY93" fmla="*/ 3827721 h 3831469"/>
              <a:gd name="connsiteX94" fmla="*/ 5380495 w 7945043"/>
              <a:gd name="connsiteY94" fmla="*/ 3732028 h 3831469"/>
              <a:gd name="connsiteX95" fmla="*/ 5210374 w 7945043"/>
              <a:gd name="connsiteY95" fmla="*/ 3668233 h 3831469"/>
              <a:gd name="connsiteX96" fmla="*/ 5018988 w 7945043"/>
              <a:gd name="connsiteY96" fmla="*/ 3689498 h 3831469"/>
              <a:gd name="connsiteX97" fmla="*/ 4965825 w 7945043"/>
              <a:gd name="connsiteY97" fmla="*/ 3657600 h 3831469"/>
              <a:gd name="connsiteX98" fmla="*/ 5008355 w 7945043"/>
              <a:gd name="connsiteY98" fmla="*/ 3572540 h 3831469"/>
              <a:gd name="connsiteX99" fmla="*/ 4987090 w 7945043"/>
              <a:gd name="connsiteY99" fmla="*/ 3434317 h 3831469"/>
              <a:gd name="connsiteX100" fmla="*/ 4933928 w 7945043"/>
              <a:gd name="connsiteY100" fmla="*/ 3296093 h 3831469"/>
              <a:gd name="connsiteX101" fmla="*/ 4816969 w 7945043"/>
              <a:gd name="connsiteY101" fmla="*/ 3274828 h 3831469"/>
              <a:gd name="connsiteX102" fmla="*/ 4753174 w 7945043"/>
              <a:gd name="connsiteY102" fmla="*/ 3391786 h 3831469"/>
              <a:gd name="connsiteX103" fmla="*/ 4689379 w 7945043"/>
              <a:gd name="connsiteY103" fmla="*/ 3561907 h 3831469"/>
              <a:gd name="connsiteX104" fmla="*/ 4657481 w 7945043"/>
              <a:gd name="connsiteY104" fmla="*/ 3561907 h 3831469"/>
              <a:gd name="connsiteX105" fmla="*/ 4604318 w 7945043"/>
              <a:gd name="connsiteY105" fmla="*/ 3466214 h 3831469"/>
              <a:gd name="connsiteX106" fmla="*/ 4551155 w 7945043"/>
              <a:gd name="connsiteY106" fmla="*/ 3317358 h 3831469"/>
              <a:gd name="connsiteX107" fmla="*/ 4476728 w 7945043"/>
              <a:gd name="connsiteY107" fmla="*/ 3232298 h 3831469"/>
              <a:gd name="connsiteX108" fmla="*/ 4412932 w 7945043"/>
              <a:gd name="connsiteY108" fmla="*/ 3317358 h 3831469"/>
              <a:gd name="connsiteX109" fmla="*/ 4349137 w 7945043"/>
              <a:gd name="connsiteY109" fmla="*/ 3306726 h 3831469"/>
              <a:gd name="connsiteX110" fmla="*/ 4317239 w 7945043"/>
              <a:gd name="connsiteY110" fmla="*/ 3125972 h 3831469"/>
              <a:gd name="connsiteX111" fmla="*/ 4232179 w 7945043"/>
              <a:gd name="connsiteY111" fmla="*/ 3009014 h 3831469"/>
              <a:gd name="connsiteX112" fmla="*/ 4168383 w 7945043"/>
              <a:gd name="connsiteY112" fmla="*/ 2987749 h 3831469"/>
              <a:gd name="connsiteX113" fmla="*/ 4062058 w 7945043"/>
              <a:gd name="connsiteY113" fmla="*/ 2977117 h 3831469"/>
              <a:gd name="connsiteX114" fmla="*/ 3870672 w 7945043"/>
              <a:gd name="connsiteY114" fmla="*/ 3051544 h 3831469"/>
              <a:gd name="connsiteX115" fmla="*/ 3679286 w 7945043"/>
              <a:gd name="connsiteY115" fmla="*/ 3051544 h 3831469"/>
              <a:gd name="connsiteX116" fmla="*/ 3562328 w 7945043"/>
              <a:gd name="connsiteY116" fmla="*/ 3030279 h 3831469"/>
              <a:gd name="connsiteX117" fmla="*/ 3477267 w 7945043"/>
              <a:gd name="connsiteY117" fmla="*/ 2955851 h 3831469"/>
              <a:gd name="connsiteX118" fmla="*/ 3456002 w 7945043"/>
              <a:gd name="connsiteY118" fmla="*/ 2945219 h 3831469"/>
              <a:gd name="connsiteX119" fmla="*/ 3339044 w 7945043"/>
              <a:gd name="connsiteY119" fmla="*/ 3009014 h 3831469"/>
              <a:gd name="connsiteX120" fmla="*/ 2966904 w 7945043"/>
              <a:gd name="connsiteY120" fmla="*/ 2977117 h 3831469"/>
              <a:gd name="connsiteX121" fmla="*/ 2743621 w 7945043"/>
              <a:gd name="connsiteY121" fmla="*/ 2934586 h 3831469"/>
              <a:gd name="connsiteX122" fmla="*/ 2637295 w 7945043"/>
              <a:gd name="connsiteY122" fmla="*/ 2977117 h 3831469"/>
              <a:gd name="connsiteX123" fmla="*/ 2530969 w 7945043"/>
              <a:gd name="connsiteY123" fmla="*/ 3030279 h 3831469"/>
              <a:gd name="connsiteX124" fmla="*/ 2456541 w 7945043"/>
              <a:gd name="connsiteY124" fmla="*/ 3009014 h 3831469"/>
              <a:gd name="connsiteX125" fmla="*/ 2328951 w 7945043"/>
              <a:gd name="connsiteY125" fmla="*/ 2881424 h 3831469"/>
              <a:gd name="connsiteX126" fmla="*/ 2084402 w 7945043"/>
              <a:gd name="connsiteY126" fmla="*/ 2604977 h 3831469"/>
              <a:gd name="connsiteX127" fmla="*/ 2020607 w 7945043"/>
              <a:gd name="connsiteY127" fmla="*/ 2434856 h 3831469"/>
              <a:gd name="connsiteX128" fmla="*/ 1978076 w 7945043"/>
              <a:gd name="connsiteY128" fmla="*/ 2200940 h 3831469"/>
              <a:gd name="connsiteX129" fmla="*/ 1924914 w 7945043"/>
              <a:gd name="connsiteY129" fmla="*/ 1977656 h 3831469"/>
              <a:gd name="connsiteX130" fmla="*/ 1861118 w 7945043"/>
              <a:gd name="connsiteY130" fmla="*/ 1892596 h 3831469"/>
              <a:gd name="connsiteX131" fmla="*/ 1680365 w 7945043"/>
              <a:gd name="connsiteY131" fmla="*/ 1818168 h 3831469"/>
              <a:gd name="connsiteX132" fmla="*/ 1531509 w 7945043"/>
              <a:gd name="connsiteY132" fmla="*/ 1754372 h 3831469"/>
              <a:gd name="connsiteX133" fmla="*/ 1446448 w 7945043"/>
              <a:gd name="connsiteY133" fmla="*/ 1807535 h 3831469"/>
              <a:gd name="connsiteX134" fmla="*/ 1350755 w 7945043"/>
              <a:gd name="connsiteY134" fmla="*/ 1903228 h 3831469"/>
              <a:gd name="connsiteX135" fmla="*/ 1042411 w 7945043"/>
              <a:gd name="connsiteY135" fmla="*/ 1967024 h 3831469"/>
              <a:gd name="connsiteX136" fmla="*/ 819128 w 7945043"/>
              <a:gd name="connsiteY136" fmla="*/ 2030819 h 3831469"/>
              <a:gd name="connsiteX137" fmla="*/ 542681 w 7945043"/>
              <a:gd name="connsiteY137" fmla="*/ 2179675 h 3831469"/>
              <a:gd name="connsiteX138" fmla="*/ 255602 w 7945043"/>
              <a:gd name="connsiteY138" fmla="*/ 2286000 h 3831469"/>
              <a:gd name="connsiteX139" fmla="*/ 106746 w 7945043"/>
              <a:gd name="connsiteY139" fmla="*/ 2317898 h 3831469"/>
              <a:gd name="connsiteX140" fmla="*/ 32318 w 7945043"/>
              <a:gd name="connsiteY140" fmla="*/ 2317898 h 3831469"/>
              <a:gd name="connsiteX141" fmla="*/ 421 w 7945043"/>
              <a:gd name="connsiteY141" fmla="*/ 2254103 h 383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945043" h="3831469">
                <a:moveTo>
                  <a:pt x="421" y="2254103"/>
                </a:moveTo>
                <a:cubicBezTo>
                  <a:pt x="3965" y="2239926"/>
                  <a:pt x="-13757" y="2264735"/>
                  <a:pt x="53583" y="2232837"/>
                </a:cubicBezTo>
                <a:cubicBezTo>
                  <a:pt x="120923" y="2200939"/>
                  <a:pt x="315853" y="2114108"/>
                  <a:pt x="404458" y="2062717"/>
                </a:cubicBezTo>
                <a:cubicBezTo>
                  <a:pt x="493063" y="2011326"/>
                  <a:pt x="539137" y="1954619"/>
                  <a:pt x="585211" y="1924493"/>
                </a:cubicBezTo>
                <a:cubicBezTo>
                  <a:pt x="631285" y="1894367"/>
                  <a:pt x="636602" y="1896140"/>
                  <a:pt x="680904" y="1881963"/>
                </a:cubicBezTo>
                <a:cubicBezTo>
                  <a:pt x="725206" y="1867786"/>
                  <a:pt x="804951" y="1858926"/>
                  <a:pt x="851025" y="1839433"/>
                </a:cubicBezTo>
                <a:cubicBezTo>
                  <a:pt x="897099" y="1819940"/>
                  <a:pt x="930770" y="1798675"/>
                  <a:pt x="957351" y="1765005"/>
                </a:cubicBezTo>
                <a:cubicBezTo>
                  <a:pt x="983932" y="1731335"/>
                  <a:pt x="976844" y="1687033"/>
                  <a:pt x="1010514" y="1637414"/>
                </a:cubicBezTo>
                <a:cubicBezTo>
                  <a:pt x="1044184" y="1587795"/>
                  <a:pt x="1097346" y="1509823"/>
                  <a:pt x="1159369" y="1467293"/>
                </a:cubicBezTo>
                <a:cubicBezTo>
                  <a:pt x="1221392" y="1424763"/>
                  <a:pt x="1309997" y="1392865"/>
                  <a:pt x="1382653" y="1382233"/>
                </a:cubicBezTo>
                <a:cubicBezTo>
                  <a:pt x="1455309" y="1371601"/>
                  <a:pt x="1547458" y="1392866"/>
                  <a:pt x="1595304" y="1403498"/>
                </a:cubicBezTo>
                <a:cubicBezTo>
                  <a:pt x="1643150" y="1414130"/>
                  <a:pt x="1669732" y="1446028"/>
                  <a:pt x="1669732" y="1446028"/>
                </a:cubicBezTo>
                <a:cubicBezTo>
                  <a:pt x="1682137" y="1461977"/>
                  <a:pt x="1669732" y="1499191"/>
                  <a:pt x="1669732" y="1499191"/>
                </a:cubicBezTo>
                <a:lnTo>
                  <a:pt x="1669732" y="1562986"/>
                </a:lnTo>
                <a:cubicBezTo>
                  <a:pt x="1678593" y="1577163"/>
                  <a:pt x="1696314" y="1580707"/>
                  <a:pt x="1722895" y="1584251"/>
                </a:cubicBezTo>
                <a:cubicBezTo>
                  <a:pt x="1749476" y="1587795"/>
                  <a:pt x="1829221" y="1584251"/>
                  <a:pt x="1829221" y="1584251"/>
                </a:cubicBezTo>
                <a:cubicBezTo>
                  <a:pt x="1857575" y="1591339"/>
                  <a:pt x="1866435" y="1612605"/>
                  <a:pt x="1893016" y="1626782"/>
                </a:cubicBezTo>
                <a:cubicBezTo>
                  <a:pt x="1919597" y="1640959"/>
                  <a:pt x="1960356" y="1667540"/>
                  <a:pt x="1988709" y="1669312"/>
                </a:cubicBezTo>
                <a:cubicBezTo>
                  <a:pt x="2017062" y="1671084"/>
                  <a:pt x="2063137" y="1637414"/>
                  <a:pt x="2063137" y="1637414"/>
                </a:cubicBezTo>
                <a:cubicBezTo>
                  <a:pt x="2075542" y="1621465"/>
                  <a:pt x="2040100" y="1609061"/>
                  <a:pt x="2063137" y="1573619"/>
                </a:cubicBezTo>
                <a:cubicBezTo>
                  <a:pt x="2086174" y="1538177"/>
                  <a:pt x="2158830" y="1481470"/>
                  <a:pt x="2201360" y="1424763"/>
                </a:cubicBezTo>
                <a:cubicBezTo>
                  <a:pt x="2243890" y="1368056"/>
                  <a:pt x="2298825" y="1286540"/>
                  <a:pt x="2318318" y="1233377"/>
                </a:cubicBezTo>
                <a:cubicBezTo>
                  <a:pt x="2337811" y="1180214"/>
                  <a:pt x="2318318" y="1105786"/>
                  <a:pt x="2318318" y="1105786"/>
                </a:cubicBezTo>
                <a:cubicBezTo>
                  <a:pt x="2320090" y="1073888"/>
                  <a:pt x="2313002" y="1066800"/>
                  <a:pt x="2328951" y="1041991"/>
                </a:cubicBezTo>
                <a:cubicBezTo>
                  <a:pt x="2344900" y="1017182"/>
                  <a:pt x="2360848" y="976424"/>
                  <a:pt x="2414011" y="956931"/>
                </a:cubicBezTo>
                <a:cubicBezTo>
                  <a:pt x="2467174" y="937438"/>
                  <a:pt x="2522109" y="937438"/>
                  <a:pt x="2647928" y="925033"/>
                </a:cubicBezTo>
                <a:cubicBezTo>
                  <a:pt x="2773747" y="912628"/>
                  <a:pt x="3067914" y="887819"/>
                  <a:pt x="3168923" y="882503"/>
                </a:cubicBezTo>
                <a:cubicBezTo>
                  <a:pt x="3269932" y="877187"/>
                  <a:pt x="3253983" y="893135"/>
                  <a:pt x="3253983" y="893135"/>
                </a:cubicBezTo>
                <a:cubicBezTo>
                  <a:pt x="3278792" y="901995"/>
                  <a:pt x="3317779" y="935665"/>
                  <a:pt x="3317779" y="935665"/>
                </a:cubicBezTo>
                <a:cubicBezTo>
                  <a:pt x="3335500" y="948070"/>
                  <a:pt x="3360309" y="967563"/>
                  <a:pt x="3360309" y="967563"/>
                </a:cubicBezTo>
                <a:cubicBezTo>
                  <a:pt x="3378030" y="971107"/>
                  <a:pt x="3424104" y="956931"/>
                  <a:pt x="3424104" y="956931"/>
                </a:cubicBezTo>
                <a:cubicBezTo>
                  <a:pt x="3441825" y="951615"/>
                  <a:pt x="3441825" y="939209"/>
                  <a:pt x="3466634" y="935665"/>
                </a:cubicBezTo>
                <a:cubicBezTo>
                  <a:pt x="3491443" y="932121"/>
                  <a:pt x="3572960" y="935665"/>
                  <a:pt x="3572960" y="935665"/>
                </a:cubicBezTo>
                <a:cubicBezTo>
                  <a:pt x="3595997" y="928577"/>
                  <a:pt x="3599542" y="930349"/>
                  <a:pt x="3604858" y="893135"/>
                </a:cubicBezTo>
                <a:cubicBezTo>
                  <a:pt x="3610174" y="855921"/>
                  <a:pt x="3603086" y="756684"/>
                  <a:pt x="3604858" y="712382"/>
                </a:cubicBezTo>
                <a:cubicBezTo>
                  <a:pt x="3606630" y="668080"/>
                  <a:pt x="3604858" y="664535"/>
                  <a:pt x="3615490" y="627321"/>
                </a:cubicBezTo>
                <a:cubicBezTo>
                  <a:pt x="3626122" y="590107"/>
                  <a:pt x="3642072" y="526312"/>
                  <a:pt x="3668653" y="489098"/>
                </a:cubicBezTo>
                <a:cubicBezTo>
                  <a:pt x="3695234" y="451884"/>
                  <a:pt x="3697007" y="437707"/>
                  <a:pt x="3774979" y="404037"/>
                </a:cubicBezTo>
                <a:cubicBezTo>
                  <a:pt x="3852951" y="370367"/>
                  <a:pt x="4046109" y="310116"/>
                  <a:pt x="4136486" y="287079"/>
                </a:cubicBezTo>
                <a:cubicBezTo>
                  <a:pt x="4226863" y="264042"/>
                  <a:pt x="4269393" y="271130"/>
                  <a:pt x="4317239" y="265814"/>
                </a:cubicBezTo>
                <a:cubicBezTo>
                  <a:pt x="4365085" y="260498"/>
                  <a:pt x="4354453" y="271131"/>
                  <a:pt x="4423565" y="255182"/>
                </a:cubicBezTo>
                <a:cubicBezTo>
                  <a:pt x="4492677" y="239233"/>
                  <a:pt x="4625584" y="205563"/>
                  <a:pt x="4731909" y="170121"/>
                </a:cubicBezTo>
                <a:cubicBezTo>
                  <a:pt x="4838234" y="134679"/>
                  <a:pt x="4964053" y="70884"/>
                  <a:pt x="5061518" y="42531"/>
                </a:cubicBezTo>
                <a:cubicBezTo>
                  <a:pt x="5158983" y="14178"/>
                  <a:pt x="5224551" y="0"/>
                  <a:pt x="5316700" y="0"/>
                </a:cubicBezTo>
                <a:cubicBezTo>
                  <a:pt x="5408849" y="0"/>
                  <a:pt x="5548844" y="28354"/>
                  <a:pt x="5614411" y="42531"/>
                </a:cubicBezTo>
                <a:cubicBezTo>
                  <a:pt x="5679978" y="56708"/>
                  <a:pt x="5703016" y="63796"/>
                  <a:pt x="5710104" y="85061"/>
                </a:cubicBezTo>
                <a:cubicBezTo>
                  <a:pt x="5717192" y="106326"/>
                  <a:pt x="5678206" y="138223"/>
                  <a:pt x="5656941" y="170121"/>
                </a:cubicBezTo>
                <a:cubicBezTo>
                  <a:pt x="5635676" y="202019"/>
                  <a:pt x="5602007" y="237461"/>
                  <a:pt x="5582514" y="276447"/>
                </a:cubicBezTo>
                <a:cubicBezTo>
                  <a:pt x="5563021" y="315433"/>
                  <a:pt x="5563020" y="357963"/>
                  <a:pt x="5539983" y="404037"/>
                </a:cubicBezTo>
                <a:cubicBezTo>
                  <a:pt x="5516946" y="450111"/>
                  <a:pt x="5449606" y="506818"/>
                  <a:pt x="5444290" y="552893"/>
                </a:cubicBezTo>
                <a:cubicBezTo>
                  <a:pt x="5438974" y="598967"/>
                  <a:pt x="5508086" y="680484"/>
                  <a:pt x="5508086" y="680484"/>
                </a:cubicBezTo>
                <a:cubicBezTo>
                  <a:pt x="5527579" y="696433"/>
                  <a:pt x="5518718" y="632637"/>
                  <a:pt x="5561248" y="648586"/>
                </a:cubicBezTo>
                <a:cubicBezTo>
                  <a:pt x="5603778" y="664535"/>
                  <a:pt x="5690611" y="740735"/>
                  <a:pt x="5763267" y="776177"/>
                </a:cubicBezTo>
                <a:cubicBezTo>
                  <a:pt x="5835923" y="811619"/>
                  <a:pt x="5931616" y="825795"/>
                  <a:pt x="5997183" y="861237"/>
                </a:cubicBezTo>
                <a:cubicBezTo>
                  <a:pt x="6062750" y="896679"/>
                  <a:pt x="6156672" y="988828"/>
                  <a:pt x="6156672" y="988828"/>
                </a:cubicBezTo>
                <a:cubicBezTo>
                  <a:pt x="6188570" y="1020726"/>
                  <a:pt x="6144267" y="1027815"/>
                  <a:pt x="6188569" y="1052624"/>
                </a:cubicBezTo>
                <a:cubicBezTo>
                  <a:pt x="6232871" y="1077433"/>
                  <a:pt x="6367551" y="1111103"/>
                  <a:pt x="6422486" y="1137684"/>
                </a:cubicBezTo>
                <a:cubicBezTo>
                  <a:pt x="6477421" y="1164265"/>
                  <a:pt x="6496914" y="1187303"/>
                  <a:pt x="6518179" y="1212112"/>
                </a:cubicBezTo>
                <a:cubicBezTo>
                  <a:pt x="6539444" y="1236921"/>
                  <a:pt x="6548304" y="1256414"/>
                  <a:pt x="6550076" y="1286540"/>
                </a:cubicBezTo>
                <a:cubicBezTo>
                  <a:pt x="6551848" y="1316665"/>
                  <a:pt x="6527039" y="1350335"/>
                  <a:pt x="6528811" y="1392865"/>
                </a:cubicBezTo>
                <a:cubicBezTo>
                  <a:pt x="6530583" y="1435395"/>
                  <a:pt x="6550076" y="1497419"/>
                  <a:pt x="6560709" y="1541721"/>
                </a:cubicBezTo>
                <a:cubicBezTo>
                  <a:pt x="6571342" y="1586023"/>
                  <a:pt x="6569570" y="1623237"/>
                  <a:pt x="6592607" y="1658679"/>
                </a:cubicBezTo>
                <a:cubicBezTo>
                  <a:pt x="6615644" y="1694121"/>
                  <a:pt x="6663490" y="1704753"/>
                  <a:pt x="6698932" y="1754372"/>
                </a:cubicBezTo>
                <a:cubicBezTo>
                  <a:pt x="6734374" y="1803991"/>
                  <a:pt x="6769816" y="1899684"/>
                  <a:pt x="6805258" y="1956391"/>
                </a:cubicBezTo>
                <a:cubicBezTo>
                  <a:pt x="6840700" y="2013098"/>
                  <a:pt x="6879685" y="2068033"/>
                  <a:pt x="6911583" y="2094614"/>
                </a:cubicBezTo>
                <a:cubicBezTo>
                  <a:pt x="6943481" y="2121195"/>
                  <a:pt x="6961202" y="2094614"/>
                  <a:pt x="6996644" y="2115879"/>
                </a:cubicBezTo>
                <a:cubicBezTo>
                  <a:pt x="7032086" y="2137144"/>
                  <a:pt x="7069299" y="2192079"/>
                  <a:pt x="7124234" y="2222205"/>
                </a:cubicBezTo>
                <a:cubicBezTo>
                  <a:pt x="7179169" y="2252331"/>
                  <a:pt x="7267774" y="2261191"/>
                  <a:pt x="7326253" y="2296633"/>
                </a:cubicBezTo>
                <a:cubicBezTo>
                  <a:pt x="7384732" y="2332075"/>
                  <a:pt x="7475109" y="2434856"/>
                  <a:pt x="7475109" y="2434856"/>
                </a:cubicBezTo>
                <a:cubicBezTo>
                  <a:pt x="7507007" y="2466754"/>
                  <a:pt x="7508779" y="2457893"/>
                  <a:pt x="7517639" y="2488019"/>
                </a:cubicBezTo>
                <a:cubicBezTo>
                  <a:pt x="7526500" y="2518145"/>
                  <a:pt x="7515867" y="2576624"/>
                  <a:pt x="7528272" y="2615610"/>
                </a:cubicBezTo>
                <a:cubicBezTo>
                  <a:pt x="7540677" y="2654596"/>
                  <a:pt x="7549537" y="2688265"/>
                  <a:pt x="7592067" y="2721935"/>
                </a:cubicBezTo>
                <a:cubicBezTo>
                  <a:pt x="7634597" y="2755605"/>
                  <a:pt x="7724974" y="2778642"/>
                  <a:pt x="7783453" y="2817628"/>
                </a:cubicBezTo>
                <a:cubicBezTo>
                  <a:pt x="7841932" y="2856614"/>
                  <a:pt x="7930536" y="2909777"/>
                  <a:pt x="7942941" y="2955851"/>
                </a:cubicBezTo>
                <a:cubicBezTo>
                  <a:pt x="7955346" y="3001925"/>
                  <a:pt x="7911044" y="3060405"/>
                  <a:pt x="7857881" y="3094075"/>
                </a:cubicBezTo>
                <a:cubicBezTo>
                  <a:pt x="7804718" y="3127745"/>
                  <a:pt x="7693077" y="3154326"/>
                  <a:pt x="7623965" y="3157870"/>
                </a:cubicBezTo>
                <a:cubicBezTo>
                  <a:pt x="7554853" y="3161414"/>
                  <a:pt x="7489285" y="3122428"/>
                  <a:pt x="7443211" y="3115340"/>
                </a:cubicBezTo>
                <a:cubicBezTo>
                  <a:pt x="7397137" y="3108252"/>
                  <a:pt x="7370555" y="3094075"/>
                  <a:pt x="7347518" y="3115340"/>
                </a:cubicBezTo>
                <a:cubicBezTo>
                  <a:pt x="7324481" y="3136605"/>
                  <a:pt x="7351062" y="3196857"/>
                  <a:pt x="7304988" y="3242931"/>
                </a:cubicBezTo>
                <a:cubicBezTo>
                  <a:pt x="7258914" y="3289005"/>
                  <a:pt x="7138412" y="3359888"/>
                  <a:pt x="7071072" y="3391786"/>
                </a:cubicBezTo>
                <a:cubicBezTo>
                  <a:pt x="7003733" y="3423684"/>
                  <a:pt x="6948798" y="3427228"/>
                  <a:pt x="6900951" y="3434317"/>
                </a:cubicBezTo>
                <a:cubicBezTo>
                  <a:pt x="6853104" y="3441406"/>
                  <a:pt x="6822979" y="3436089"/>
                  <a:pt x="6783993" y="3434317"/>
                </a:cubicBezTo>
                <a:cubicBezTo>
                  <a:pt x="6745007" y="3432545"/>
                  <a:pt x="6667034" y="3423684"/>
                  <a:pt x="6667034" y="3423684"/>
                </a:cubicBezTo>
                <a:cubicBezTo>
                  <a:pt x="6638681" y="3427228"/>
                  <a:pt x="6626276" y="3423684"/>
                  <a:pt x="6613872" y="3455582"/>
                </a:cubicBezTo>
                <a:cubicBezTo>
                  <a:pt x="6601468" y="3487480"/>
                  <a:pt x="6592607" y="3615070"/>
                  <a:pt x="6592607" y="3615070"/>
                </a:cubicBezTo>
                <a:cubicBezTo>
                  <a:pt x="6585519" y="3645196"/>
                  <a:pt x="6601467" y="3618614"/>
                  <a:pt x="6571341" y="3636335"/>
                </a:cubicBezTo>
                <a:cubicBezTo>
                  <a:pt x="6541215" y="3654056"/>
                  <a:pt x="6466788" y="3714308"/>
                  <a:pt x="6411853" y="3721396"/>
                </a:cubicBezTo>
                <a:cubicBezTo>
                  <a:pt x="6356918" y="3728484"/>
                  <a:pt x="6241732" y="3678865"/>
                  <a:pt x="6241732" y="3678865"/>
                </a:cubicBezTo>
                <a:cubicBezTo>
                  <a:pt x="6208062" y="3661144"/>
                  <a:pt x="6241732" y="3648740"/>
                  <a:pt x="6209834" y="3615070"/>
                </a:cubicBezTo>
                <a:cubicBezTo>
                  <a:pt x="6177936" y="3581400"/>
                  <a:pt x="6103509" y="3492796"/>
                  <a:pt x="6050346" y="3476847"/>
                </a:cubicBezTo>
                <a:cubicBezTo>
                  <a:pt x="5997183" y="3460898"/>
                  <a:pt x="5942249" y="3491024"/>
                  <a:pt x="5890858" y="3519377"/>
                </a:cubicBezTo>
                <a:cubicBezTo>
                  <a:pt x="5839467" y="3547731"/>
                  <a:pt x="5777444" y="3600893"/>
                  <a:pt x="5742002" y="3646968"/>
                </a:cubicBezTo>
                <a:cubicBezTo>
                  <a:pt x="5706560" y="3693043"/>
                  <a:pt x="5708333" y="3765699"/>
                  <a:pt x="5678207" y="3795824"/>
                </a:cubicBezTo>
                <a:cubicBezTo>
                  <a:pt x="5648081" y="3825949"/>
                  <a:pt x="5610867" y="3838354"/>
                  <a:pt x="5561248" y="3827721"/>
                </a:cubicBezTo>
                <a:cubicBezTo>
                  <a:pt x="5511629" y="3817088"/>
                  <a:pt x="5438974" y="3758609"/>
                  <a:pt x="5380495" y="3732028"/>
                </a:cubicBezTo>
                <a:cubicBezTo>
                  <a:pt x="5322016" y="3705447"/>
                  <a:pt x="5270625" y="3675321"/>
                  <a:pt x="5210374" y="3668233"/>
                </a:cubicBezTo>
                <a:lnTo>
                  <a:pt x="5018988" y="3689498"/>
                </a:lnTo>
                <a:cubicBezTo>
                  <a:pt x="4978230" y="3687726"/>
                  <a:pt x="4967597" y="3677093"/>
                  <a:pt x="4965825" y="3657600"/>
                </a:cubicBezTo>
                <a:cubicBezTo>
                  <a:pt x="4964053" y="3638107"/>
                  <a:pt x="5004811" y="3609754"/>
                  <a:pt x="5008355" y="3572540"/>
                </a:cubicBezTo>
                <a:cubicBezTo>
                  <a:pt x="5011899" y="3535326"/>
                  <a:pt x="4999494" y="3480391"/>
                  <a:pt x="4987090" y="3434317"/>
                </a:cubicBezTo>
                <a:cubicBezTo>
                  <a:pt x="4974686" y="3388243"/>
                  <a:pt x="4962282" y="3322675"/>
                  <a:pt x="4933928" y="3296093"/>
                </a:cubicBezTo>
                <a:cubicBezTo>
                  <a:pt x="4905575" y="3269512"/>
                  <a:pt x="4847095" y="3258879"/>
                  <a:pt x="4816969" y="3274828"/>
                </a:cubicBezTo>
                <a:cubicBezTo>
                  <a:pt x="4786843" y="3290777"/>
                  <a:pt x="4774439" y="3343940"/>
                  <a:pt x="4753174" y="3391786"/>
                </a:cubicBezTo>
                <a:cubicBezTo>
                  <a:pt x="4731909" y="3439632"/>
                  <a:pt x="4689379" y="3561907"/>
                  <a:pt x="4689379" y="3561907"/>
                </a:cubicBezTo>
                <a:cubicBezTo>
                  <a:pt x="4673430" y="3590260"/>
                  <a:pt x="4671658" y="3577856"/>
                  <a:pt x="4657481" y="3561907"/>
                </a:cubicBezTo>
                <a:cubicBezTo>
                  <a:pt x="4643304" y="3545958"/>
                  <a:pt x="4622039" y="3506972"/>
                  <a:pt x="4604318" y="3466214"/>
                </a:cubicBezTo>
                <a:cubicBezTo>
                  <a:pt x="4586597" y="3425456"/>
                  <a:pt x="4572420" y="3356344"/>
                  <a:pt x="4551155" y="3317358"/>
                </a:cubicBezTo>
                <a:cubicBezTo>
                  <a:pt x="4529890" y="3278372"/>
                  <a:pt x="4499765" y="3232298"/>
                  <a:pt x="4476728" y="3232298"/>
                </a:cubicBezTo>
                <a:cubicBezTo>
                  <a:pt x="4453691" y="3232298"/>
                  <a:pt x="4412932" y="3317358"/>
                  <a:pt x="4412932" y="3317358"/>
                </a:cubicBezTo>
                <a:cubicBezTo>
                  <a:pt x="4391667" y="3329763"/>
                  <a:pt x="4365086" y="3338624"/>
                  <a:pt x="4349137" y="3306726"/>
                </a:cubicBezTo>
                <a:cubicBezTo>
                  <a:pt x="4333188" y="3274828"/>
                  <a:pt x="4336732" y="3175591"/>
                  <a:pt x="4317239" y="3125972"/>
                </a:cubicBezTo>
                <a:cubicBezTo>
                  <a:pt x="4297746" y="3076353"/>
                  <a:pt x="4232179" y="3009014"/>
                  <a:pt x="4232179" y="3009014"/>
                </a:cubicBezTo>
                <a:cubicBezTo>
                  <a:pt x="4207370" y="2985977"/>
                  <a:pt x="4196737" y="2993065"/>
                  <a:pt x="4168383" y="2987749"/>
                </a:cubicBezTo>
                <a:cubicBezTo>
                  <a:pt x="4140030" y="2982433"/>
                  <a:pt x="4111677" y="2966485"/>
                  <a:pt x="4062058" y="2977117"/>
                </a:cubicBezTo>
                <a:cubicBezTo>
                  <a:pt x="4012440" y="2987750"/>
                  <a:pt x="3934467" y="3039140"/>
                  <a:pt x="3870672" y="3051544"/>
                </a:cubicBezTo>
                <a:cubicBezTo>
                  <a:pt x="3806877" y="3063949"/>
                  <a:pt x="3730677" y="3055088"/>
                  <a:pt x="3679286" y="3051544"/>
                </a:cubicBezTo>
                <a:cubicBezTo>
                  <a:pt x="3627895" y="3048000"/>
                  <a:pt x="3595998" y="3046228"/>
                  <a:pt x="3562328" y="3030279"/>
                </a:cubicBezTo>
                <a:cubicBezTo>
                  <a:pt x="3528658" y="3014330"/>
                  <a:pt x="3477267" y="2955851"/>
                  <a:pt x="3477267" y="2955851"/>
                </a:cubicBezTo>
                <a:cubicBezTo>
                  <a:pt x="3459546" y="2941674"/>
                  <a:pt x="3479039" y="2936359"/>
                  <a:pt x="3456002" y="2945219"/>
                </a:cubicBezTo>
                <a:cubicBezTo>
                  <a:pt x="3432965" y="2954079"/>
                  <a:pt x="3420560" y="3003698"/>
                  <a:pt x="3339044" y="3009014"/>
                </a:cubicBezTo>
                <a:cubicBezTo>
                  <a:pt x="3257528" y="3014330"/>
                  <a:pt x="3066141" y="2989522"/>
                  <a:pt x="2966904" y="2977117"/>
                </a:cubicBezTo>
                <a:cubicBezTo>
                  <a:pt x="2867667" y="2964712"/>
                  <a:pt x="2798556" y="2934586"/>
                  <a:pt x="2743621" y="2934586"/>
                </a:cubicBezTo>
                <a:cubicBezTo>
                  <a:pt x="2688686" y="2934586"/>
                  <a:pt x="2672737" y="2961168"/>
                  <a:pt x="2637295" y="2977117"/>
                </a:cubicBezTo>
                <a:cubicBezTo>
                  <a:pt x="2601853" y="2993066"/>
                  <a:pt x="2561095" y="3024963"/>
                  <a:pt x="2530969" y="3030279"/>
                </a:cubicBezTo>
                <a:cubicBezTo>
                  <a:pt x="2500843" y="3035595"/>
                  <a:pt x="2490211" y="3033823"/>
                  <a:pt x="2456541" y="3009014"/>
                </a:cubicBezTo>
                <a:cubicBezTo>
                  <a:pt x="2422871" y="2984205"/>
                  <a:pt x="2390974" y="2948763"/>
                  <a:pt x="2328951" y="2881424"/>
                </a:cubicBezTo>
                <a:cubicBezTo>
                  <a:pt x="2266928" y="2814085"/>
                  <a:pt x="2135793" y="2679405"/>
                  <a:pt x="2084402" y="2604977"/>
                </a:cubicBezTo>
                <a:cubicBezTo>
                  <a:pt x="2033011" y="2530549"/>
                  <a:pt x="2038328" y="2502196"/>
                  <a:pt x="2020607" y="2434856"/>
                </a:cubicBezTo>
                <a:cubicBezTo>
                  <a:pt x="2002886" y="2367517"/>
                  <a:pt x="1994025" y="2277140"/>
                  <a:pt x="1978076" y="2200940"/>
                </a:cubicBezTo>
                <a:cubicBezTo>
                  <a:pt x="1962127" y="2124740"/>
                  <a:pt x="1944407" y="2029047"/>
                  <a:pt x="1924914" y="1977656"/>
                </a:cubicBezTo>
                <a:cubicBezTo>
                  <a:pt x="1905421" y="1926265"/>
                  <a:pt x="1901876" y="1919177"/>
                  <a:pt x="1861118" y="1892596"/>
                </a:cubicBezTo>
                <a:cubicBezTo>
                  <a:pt x="1820360" y="1866015"/>
                  <a:pt x="1680365" y="1818168"/>
                  <a:pt x="1680365" y="1818168"/>
                </a:cubicBezTo>
                <a:cubicBezTo>
                  <a:pt x="1625430" y="1795131"/>
                  <a:pt x="1570495" y="1756144"/>
                  <a:pt x="1531509" y="1754372"/>
                </a:cubicBezTo>
                <a:cubicBezTo>
                  <a:pt x="1492523" y="1752600"/>
                  <a:pt x="1476574" y="1782726"/>
                  <a:pt x="1446448" y="1807535"/>
                </a:cubicBezTo>
                <a:cubicBezTo>
                  <a:pt x="1416322" y="1832344"/>
                  <a:pt x="1418094" y="1876647"/>
                  <a:pt x="1350755" y="1903228"/>
                </a:cubicBezTo>
                <a:cubicBezTo>
                  <a:pt x="1283416" y="1929809"/>
                  <a:pt x="1131016" y="1945759"/>
                  <a:pt x="1042411" y="1967024"/>
                </a:cubicBezTo>
                <a:cubicBezTo>
                  <a:pt x="953807" y="1988289"/>
                  <a:pt x="902416" y="1995377"/>
                  <a:pt x="819128" y="2030819"/>
                </a:cubicBezTo>
                <a:cubicBezTo>
                  <a:pt x="735840" y="2066261"/>
                  <a:pt x="636602" y="2137145"/>
                  <a:pt x="542681" y="2179675"/>
                </a:cubicBezTo>
                <a:cubicBezTo>
                  <a:pt x="448760" y="2222205"/>
                  <a:pt x="328258" y="2262963"/>
                  <a:pt x="255602" y="2286000"/>
                </a:cubicBezTo>
                <a:cubicBezTo>
                  <a:pt x="182946" y="2309037"/>
                  <a:pt x="143960" y="2312582"/>
                  <a:pt x="106746" y="2317898"/>
                </a:cubicBezTo>
                <a:cubicBezTo>
                  <a:pt x="69532" y="2323214"/>
                  <a:pt x="48267" y="2328530"/>
                  <a:pt x="32318" y="2317898"/>
                </a:cubicBezTo>
                <a:cubicBezTo>
                  <a:pt x="16369" y="2307266"/>
                  <a:pt x="-3123" y="2268280"/>
                  <a:pt x="421" y="2254103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E0C4A72-A870-BE4E-975B-68D3732C212D}"/>
              </a:ext>
            </a:extLst>
          </p:cNvPr>
          <p:cNvSpPr/>
          <p:nvPr/>
        </p:nvSpPr>
        <p:spPr>
          <a:xfrm>
            <a:off x="1882803" y="2139803"/>
            <a:ext cx="645114" cy="231310"/>
          </a:xfrm>
          <a:custGeom>
            <a:avLst/>
            <a:gdLst>
              <a:gd name="connsiteX0" fmla="*/ 20425 w 645114"/>
              <a:gd name="connsiteY0" fmla="*/ 7974 h 231310"/>
              <a:gd name="connsiteX1" fmla="*/ 254341 w 645114"/>
              <a:gd name="connsiteY1" fmla="*/ 7974 h 231310"/>
              <a:gd name="connsiteX2" fmla="*/ 339402 w 645114"/>
              <a:gd name="connsiteY2" fmla="*/ 71769 h 231310"/>
              <a:gd name="connsiteX3" fmla="*/ 626481 w 645114"/>
              <a:gd name="connsiteY3" fmla="*/ 82402 h 231310"/>
              <a:gd name="connsiteX4" fmla="*/ 605216 w 645114"/>
              <a:gd name="connsiteY4" fmla="*/ 167462 h 231310"/>
              <a:gd name="connsiteX5" fmla="*/ 509523 w 645114"/>
              <a:gd name="connsiteY5" fmla="*/ 231257 h 231310"/>
              <a:gd name="connsiteX6" fmla="*/ 371299 w 645114"/>
              <a:gd name="connsiteY6" fmla="*/ 178095 h 231310"/>
              <a:gd name="connsiteX7" fmla="*/ 286239 w 645114"/>
              <a:gd name="connsiteY7" fmla="*/ 156830 h 231310"/>
              <a:gd name="connsiteX8" fmla="*/ 116118 w 645114"/>
              <a:gd name="connsiteY8" fmla="*/ 135564 h 231310"/>
              <a:gd name="connsiteX9" fmla="*/ 20425 w 645114"/>
              <a:gd name="connsiteY9" fmla="*/ 71769 h 231310"/>
              <a:gd name="connsiteX10" fmla="*/ 20425 w 645114"/>
              <a:gd name="connsiteY10" fmla="*/ 7974 h 23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114" h="231310">
                <a:moveTo>
                  <a:pt x="20425" y="7974"/>
                </a:moveTo>
                <a:cubicBezTo>
                  <a:pt x="59411" y="-2658"/>
                  <a:pt x="201178" y="-2659"/>
                  <a:pt x="254341" y="7974"/>
                </a:cubicBezTo>
                <a:cubicBezTo>
                  <a:pt x="307504" y="18607"/>
                  <a:pt x="277379" y="59364"/>
                  <a:pt x="339402" y="71769"/>
                </a:cubicBezTo>
                <a:cubicBezTo>
                  <a:pt x="401425" y="84174"/>
                  <a:pt x="582179" y="66453"/>
                  <a:pt x="626481" y="82402"/>
                </a:cubicBezTo>
                <a:cubicBezTo>
                  <a:pt x="670783" y="98351"/>
                  <a:pt x="624709" y="142653"/>
                  <a:pt x="605216" y="167462"/>
                </a:cubicBezTo>
                <a:cubicBezTo>
                  <a:pt x="585723" y="192271"/>
                  <a:pt x="548509" y="229485"/>
                  <a:pt x="509523" y="231257"/>
                </a:cubicBezTo>
                <a:cubicBezTo>
                  <a:pt x="470537" y="233029"/>
                  <a:pt x="408513" y="190499"/>
                  <a:pt x="371299" y="178095"/>
                </a:cubicBezTo>
                <a:cubicBezTo>
                  <a:pt x="334085" y="165691"/>
                  <a:pt x="328769" y="163919"/>
                  <a:pt x="286239" y="156830"/>
                </a:cubicBezTo>
                <a:cubicBezTo>
                  <a:pt x="243709" y="149741"/>
                  <a:pt x="160420" y="149741"/>
                  <a:pt x="116118" y="135564"/>
                </a:cubicBezTo>
                <a:cubicBezTo>
                  <a:pt x="71816" y="121387"/>
                  <a:pt x="32830" y="94806"/>
                  <a:pt x="20425" y="71769"/>
                </a:cubicBezTo>
                <a:cubicBezTo>
                  <a:pt x="8020" y="48732"/>
                  <a:pt x="-18561" y="18606"/>
                  <a:pt x="20425" y="797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D250035-58E8-B247-B228-7EF31972AED1}"/>
              </a:ext>
            </a:extLst>
          </p:cNvPr>
          <p:cNvSpPr/>
          <p:nvPr/>
        </p:nvSpPr>
        <p:spPr>
          <a:xfrm>
            <a:off x="5986130" y="1125134"/>
            <a:ext cx="2693178" cy="1912461"/>
          </a:xfrm>
          <a:custGeom>
            <a:avLst/>
            <a:gdLst>
              <a:gd name="connsiteX0" fmla="*/ 63796 w 2693178"/>
              <a:gd name="connsiteY0" fmla="*/ 267731 h 1912461"/>
              <a:gd name="connsiteX1" fmla="*/ 191386 w 2693178"/>
              <a:gd name="connsiteY1" fmla="*/ 129508 h 1912461"/>
              <a:gd name="connsiteX2" fmla="*/ 478465 w 2693178"/>
              <a:gd name="connsiteY2" fmla="*/ 23182 h 1912461"/>
              <a:gd name="connsiteX3" fmla="*/ 712382 w 2693178"/>
              <a:gd name="connsiteY3" fmla="*/ 1917 h 1912461"/>
              <a:gd name="connsiteX4" fmla="*/ 1275907 w 2693178"/>
              <a:gd name="connsiteY4" fmla="*/ 55080 h 1912461"/>
              <a:gd name="connsiteX5" fmla="*/ 1488558 w 2693178"/>
              <a:gd name="connsiteY5" fmla="*/ 86978 h 1912461"/>
              <a:gd name="connsiteX6" fmla="*/ 1711842 w 2693178"/>
              <a:gd name="connsiteY6" fmla="*/ 267731 h 1912461"/>
              <a:gd name="connsiteX7" fmla="*/ 1828800 w 2693178"/>
              <a:gd name="connsiteY7" fmla="*/ 352792 h 1912461"/>
              <a:gd name="connsiteX8" fmla="*/ 2126512 w 2693178"/>
              <a:gd name="connsiteY8" fmla="*/ 469750 h 1912461"/>
              <a:gd name="connsiteX9" fmla="*/ 2434856 w 2693178"/>
              <a:gd name="connsiteY9" fmla="*/ 693033 h 1912461"/>
              <a:gd name="connsiteX10" fmla="*/ 2615610 w 2693178"/>
              <a:gd name="connsiteY10" fmla="*/ 863154 h 1912461"/>
              <a:gd name="connsiteX11" fmla="*/ 2690037 w 2693178"/>
              <a:gd name="connsiteY11" fmla="*/ 958847 h 1912461"/>
              <a:gd name="connsiteX12" fmla="*/ 2519917 w 2693178"/>
              <a:gd name="connsiteY12" fmla="*/ 1214029 h 1912461"/>
              <a:gd name="connsiteX13" fmla="*/ 2275368 w 2693178"/>
              <a:gd name="connsiteY13" fmla="*/ 1437313 h 1912461"/>
              <a:gd name="connsiteX14" fmla="*/ 2328530 w 2693178"/>
              <a:gd name="connsiteY14" fmla="*/ 1713759 h 1912461"/>
              <a:gd name="connsiteX15" fmla="*/ 2275368 w 2693178"/>
              <a:gd name="connsiteY15" fmla="*/ 1894513 h 1912461"/>
              <a:gd name="connsiteX16" fmla="*/ 2052084 w 2693178"/>
              <a:gd name="connsiteY16" fmla="*/ 1862615 h 1912461"/>
              <a:gd name="connsiteX17" fmla="*/ 1520456 w 2693178"/>
              <a:gd name="connsiteY17" fmla="*/ 1511740 h 1912461"/>
              <a:gd name="connsiteX18" fmla="*/ 1180214 w 2693178"/>
              <a:gd name="connsiteY18" fmla="*/ 1224661 h 1912461"/>
              <a:gd name="connsiteX19" fmla="*/ 935665 w 2693178"/>
              <a:gd name="connsiteY19" fmla="*/ 884419 h 1912461"/>
              <a:gd name="connsiteX20" fmla="*/ 467833 w 2693178"/>
              <a:gd name="connsiteY20" fmla="*/ 597340 h 1912461"/>
              <a:gd name="connsiteX21" fmla="*/ 202019 w 2693178"/>
              <a:gd name="connsiteY21" fmla="*/ 533545 h 1912461"/>
              <a:gd name="connsiteX22" fmla="*/ 42530 w 2693178"/>
              <a:gd name="connsiteY22" fmla="*/ 480382 h 1912461"/>
              <a:gd name="connsiteX23" fmla="*/ 0 w 2693178"/>
              <a:gd name="connsiteY23" fmla="*/ 405954 h 1912461"/>
              <a:gd name="connsiteX24" fmla="*/ 63796 w 2693178"/>
              <a:gd name="connsiteY24" fmla="*/ 267731 h 191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93178" h="1912461">
                <a:moveTo>
                  <a:pt x="63796" y="267731"/>
                </a:moveTo>
                <a:cubicBezTo>
                  <a:pt x="95694" y="221657"/>
                  <a:pt x="122275" y="170266"/>
                  <a:pt x="191386" y="129508"/>
                </a:cubicBezTo>
                <a:cubicBezTo>
                  <a:pt x="260497" y="88750"/>
                  <a:pt x="391632" y="44447"/>
                  <a:pt x="478465" y="23182"/>
                </a:cubicBezTo>
                <a:cubicBezTo>
                  <a:pt x="565298" y="1917"/>
                  <a:pt x="579475" y="-3399"/>
                  <a:pt x="712382" y="1917"/>
                </a:cubicBezTo>
                <a:cubicBezTo>
                  <a:pt x="845289" y="7233"/>
                  <a:pt x="1146544" y="40903"/>
                  <a:pt x="1275907" y="55080"/>
                </a:cubicBezTo>
                <a:cubicBezTo>
                  <a:pt x="1405270" y="69257"/>
                  <a:pt x="1415902" y="51536"/>
                  <a:pt x="1488558" y="86978"/>
                </a:cubicBezTo>
                <a:cubicBezTo>
                  <a:pt x="1561214" y="122420"/>
                  <a:pt x="1655135" y="223429"/>
                  <a:pt x="1711842" y="267731"/>
                </a:cubicBezTo>
                <a:cubicBezTo>
                  <a:pt x="1768549" y="312033"/>
                  <a:pt x="1759688" y="319122"/>
                  <a:pt x="1828800" y="352792"/>
                </a:cubicBezTo>
                <a:cubicBezTo>
                  <a:pt x="1897912" y="386462"/>
                  <a:pt x="2025503" y="413043"/>
                  <a:pt x="2126512" y="469750"/>
                </a:cubicBezTo>
                <a:cubicBezTo>
                  <a:pt x="2227521" y="526457"/>
                  <a:pt x="2353340" y="627466"/>
                  <a:pt x="2434856" y="693033"/>
                </a:cubicBezTo>
                <a:cubicBezTo>
                  <a:pt x="2516372" y="758600"/>
                  <a:pt x="2573080" y="818852"/>
                  <a:pt x="2615610" y="863154"/>
                </a:cubicBezTo>
                <a:cubicBezTo>
                  <a:pt x="2658140" y="907456"/>
                  <a:pt x="2705986" y="900368"/>
                  <a:pt x="2690037" y="958847"/>
                </a:cubicBezTo>
                <a:cubicBezTo>
                  <a:pt x="2674088" y="1017326"/>
                  <a:pt x="2589028" y="1134285"/>
                  <a:pt x="2519917" y="1214029"/>
                </a:cubicBezTo>
                <a:cubicBezTo>
                  <a:pt x="2450806" y="1293773"/>
                  <a:pt x="2307266" y="1354025"/>
                  <a:pt x="2275368" y="1437313"/>
                </a:cubicBezTo>
                <a:cubicBezTo>
                  <a:pt x="2243470" y="1520601"/>
                  <a:pt x="2328530" y="1637559"/>
                  <a:pt x="2328530" y="1713759"/>
                </a:cubicBezTo>
                <a:cubicBezTo>
                  <a:pt x="2328530" y="1789959"/>
                  <a:pt x="2321442" y="1869704"/>
                  <a:pt x="2275368" y="1894513"/>
                </a:cubicBezTo>
                <a:cubicBezTo>
                  <a:pt x="2229294" y="1919322"/>
                  <a:pt x="2177903" y="1926411"/>
                  <a:pt x="2052084" y="1862615"/>
                </a:cubicBezTo>
                <a:cubicBezTo>
                  <a:pt x="1926265" y="1798820"/>
                  <a:pt x="1665768" y="1618066"/>
                  <a:pt x="1520456" y="1511740"/>
                </a:cubicBezTo>
                <a:cubicBezTo>
                  <a:pt x="1375144" y="1405414"/>
                  <a:pt x="1277679" y="1329215"/>
                  <a:pt x="1180214" y="1224661"/>
                </a:cubicBezTo>
                <a:cubicBezTo>
                  <a:pt x="1082749" y="1120107"/>
                  <a:pt x="1054395" y="988972"/>
                  <a:pt x="935665" y="884419"/>
                </a:cubicBezTo>
                <a:cubicBezTo>
                  <a:pt x="816935" y="779866"/>
                  <a:pt x="590107" y="655819"/>
                  <a:pt x="467833" y="597340"/>
                </a:cubicBezTo>
                <a:cubicBezTo>
                  <a:pt x="345559" y="538861"/>
                  <a:pt x="272903" y="553038"/>
                  <a:pt x="202019" y="533545"/>
                </a:cubicBezTo>
                <a:cubicBezTo>
                  <a:pt x="131135" y="514052"/>
                  <a:pt x="76200" y="501647"/>
                  <a:pt x="42530" y="480382"/>
                </a:cubicBezTo>
                <a:cubicBezTo>
                  <a:pt x="8860" y="459117"/>
                  <a:pt x="0" y="444940"/>
                  <a:pt x="0" y="405954"/>
                </a:cubicBezTo>
                <a:cubicBezTo>
                  <a:pt x="0" y="366968"/>
                  <a:pt x="31898" y="313805"/>
                  <a:pt x="63796" y="26773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96D05-F499-AC42-B2C8-CE0811C6E578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973C9-AC02-7240-B9CA-93345D2869B4}"/>
              </a:ext>
            </a:extLst>
          </p:cNvPr>
          <p:cNvSpPr txBox="1"/>
          <p:nvPr/>
        </p:nvSpPr>
        <p:spPr>
          <a:xfrm>
            <a:off x="606056" y="405100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Cordilleran Ice Sheet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08EEE-C63B-A142-AD62-47D0E27A1833}"/>
              </a:ext>
            </a:extLst>
          </p:cNvPr>
          <p:cNvSpPr txBox="1"/>
          <p:nvPr/>
        </p:nvSpPr>
        <p:spPr>
          <a:xfrm>
            <a:off x="7042298" y="4905153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Laurentide Ice Sheet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A562D-8FEB-9448-A862-7135B85FEF88}"/>
              </a:ext>
            </a:extLst>
          </p:cNvPr>
          <p:cNvSpPr txBox="1"/>
          <p:nvPr/>
        </p:nvSpPr>
        <p:spPr>
          <a:xfrm>
            <a:off x="7099005" y="836427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Greenland Ice Sheet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667E4A-7F53-9E4E-BA55-90EA21CF4BCC}"/>
              </a:ext>
            </a:extLst>
          </p:cNvPr>
          <p:cNvCxnSpPr/>
          <p:nvPr/>
        </p:nvCxnSpPr>
        <p:spPr>
          <a:xfrm flipH="1">
            <a:off x="7899991" y="1148316"/>
            <a:ext cx="202018" cy="3189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EE22B7-B7CC-934C-9C28-5A94DB4786F0}"/>
              </a:ext>
            </a:extLst>
          </p:cNvPr>
          <p:cNvCxnSpPr>
            <a:cxnSpLocks/>
          </p:cNvCxnSpPr>
          <p:nvPr/>
        </p:nvCxnSpPr>
        <p:spPr>
          <a:xfrm>
            <a:off x="7634177" y="4497572"/>
            <a:ext cx="159488" cy="414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4FBA7-3646-C54A-83C0-72A8096A660B}"/>
              </a:ext>
            </a:extLst>
          </p:cNvPr>
          <p:cNvCxnSpPr>
            <a:cxnSpLocks/>
          </p:cNvCxnSpPr>
          <p:nvPr/>
        </p:nvCxnSpPr>
        <p:spPr>
          <a:xfrm flipH="1">
            <a:off x="1757916" y="3700130"/>
            <a:ext cx="602512" cy="3118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0DB6B-0D32-1D41-9C4E-2CAB407EB894}"/>
              </a:ext>
            </a:extLst>
          </p:cNvPr>
          <p:cNvSpPr/>
          <p:nvPr/>
        </p:nvSpPr>
        <p:spPr>
          <a:xfrm>
            <a:off x="127591" y="6156252"/>
            <a:ext cx="28707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https://opinicon.wordpress.com/physical-environment/quaternary/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127051" y="190752"/>
            <a:ext cx="6658818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⠠⠏⠇⠑⠊⠌⠕⠉⠢⠑⠀⠠⠛⠇⠁⠉⠊⠁⠇⠀⠠⠍⠁⠭⠊⠍⠥⠍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FB8A36-DB12-2D44-990B-162202A0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79"/>
          <a:stretch/>
        </p:blipFill>
        <p:spPr>
          <a:xfrm>
            <a:off x="332857" y="1111397"/>
            <a:ext cx="8353943" cy="562964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B4BA68B-422C-A147-8312-5BE3525ADD0C}"/>
              </a:ext>
            </a:extLst>
          </p:cNvPr>
          <p:cNvSpPr/>
          <p:nvPr/>
        </p:nvSpPr>
        <p:spPr>
          <a:xfrm>
            <a:off x="371719" y="1148316"/>
            <a:ext cx="7945043" cy="3831469"/>
          </a:xfrm>
          <a:custGeom>
            <a:avLst/>
            <a:gdLst>
              <a:gd name="connsiteX0" fmla="*/ 421 w 7945043"/>
              <a:gd name="connsiteY0" fmla="*/ 2254103 h 3831469"/>
              <a:gd name="connsiteX1" fmla="*/ 53583 w 7945043"/>
              <a:gd name="connsiteY1" fmla="*/ 2232837 h 3831469"/>
              <a:gd name="connsiteX2" fmla="*/ 404458 w 7945043"/>
              <a:gd name="connsiteY2" fmla="*/ 2062717 h 3831469"/>
              <a:gd name="connsiteX3" fmla="*/ 585211 w 7945043"/>
              <a:gd name="connsiteY3" fmla="*/ 1924493 h 3831469"/>
              <a:gd name="connsiteX4" fmla="*/ 680904 w 7945043"/>
              <a:gd name="connsiteY4" fmla="*/ 1881963 h 3831469"/>
              <a:gd name="connsiteX5" fmla="*/ 851025 w 7945043"/>
              <a:gd name="connsiteY5" fmla="*/ 1839433 h 3831469"/>
              <a:gd name="connsiteX6" fmla="*/ 957351 w 7945043"/>
              <a:gd name="connsiteY6" fmla="*/ 1765005 h 3831469"/>
              <a:gd name="connsiteX7" fmla="*/ 1010514 w 7945043"/>
              <a:gd name="connsiteY7" fmla="*/ 1637414 h 3831469"/>
              <a:gd name="connsiteX8" fmla="*/ 1159369 w 7945043"/>
              <a:gd name="connsiteY8" fmla="*/ 1467293 h 3831469"/>
              <a:gd name="connsiteX9" fmla="*/ 1382653 w 7945043"/>
              <a:gd name="connsiteY9" fmla="*/ 1382233 h 3831469"/>
              <a:gd name="connsiteX10" fmla="*/ 1595304 w 7945043"/>
              <a:gd name="connsiteY10" fmla="*/ 1403498 h 3831469"/>
              <a:gd name="connsiteX11" fmla="*/ 1669732 w 7945043"/>
              <a:gd name="connsiteY11" fmla="*/ 1446028 h 3831469"/>
              <a:gd name="connsiteX12" fmla="*/ 1669732 w 7945043"/>
              <a:gd name="connsiteY12" fmla="*/ 1499191 h 3831469"/>
              <a:gd name="connsiteX13" fmla="*/ 1669732 w 7945043"/>
              <a:gd name="connsiteY13" fmla="*/ 1562986 h 3831469"/>
              <a:gd name="connsiteX14" fmla="*/ 1722895 w 7945043"/>
              <a:gd name="connsiteY14" fmla="*/ 1584251 h 3831469"/>
              <a:gd name="connsiteX15" fmla="*/ 1829221 w 7945043"/>
              <a:gd name="connsiteY15" fmla="*/ 1584251 h 3831469"/>
              <a:gd name="connsiteX16" fmla="*/ 1893016 w 7945043"/>
              <a:gd name="connsiteY16" fmla="*/ 1626782 h 3831469"/>
              <a:gd name="connsiteX17" fmla="*/ 1988709 w 7945043"/>
              <a:gd name="connsiteY17" fmla="*/ 1669312 h 3831469"/>
              <a:gd name="connsiteX18" fmla="*/ 2063137 w 7945043"/>
              <a:gd name="connsiteY18" fmla="*/ 1637414 h 3831469"/>
              <a:gd name="connsiteX19" fmla="*/ 2063137 w 7945043"/>
              <a:gd name="connsiteY19" fmla="*/ 1573619 h 3831469"/>
              <a:gd name="connsiteX20" fmla="*/ 2201360 w 7945043"/>
              <a:gd name="connsiteY20" fmla="*/ 1424763 h 3831469"/>
              <a:gd name="connsiteX21" fmla="*/ 2318318 w 7945043"/>
              <a:gd name="connsiteY21" fmla="*/ 1233377 h 3831469"/>
              <a:gd name="connsiteX22" fmla="*/ 2318318 w 7945043"/>
              <a:gd name="connsiteY22" fmla="*/ 1105786 h 3831469"/>
              <a:gd name="connsiteX23" fmla="*/ 2328951 w 7945043"/>
              <a:gd name="connsiteY23" fmla="*/ 1041991 h 3831469"/>
              <a:gd name="connsiteX24" fmla="*/ 2414011 w 7945043"/>
              <a:gd name="connsiteY24" fmla="*/ 956931 h 3831469"/>
              <a:gd name="connsiteX25" fmla="*/ 2647928 w 7945043"/>
              <a:gd name="connsiteY25" fmla="*/ 925033 h 3831469"/>
              <a:gd name="connsiteX26" fmla="*/ 3168923 w 7945043"/>
              <a:gd name="connsiteY26" fmla="*/ 882503 h 3831469"/>
              <a:gd name="connsiteX27" fmla="*/ 3253983 w 7945043"/>
              <a:gd name="connsiteY27" fmla="*/ 893135 h 3831469"/>
              <a:gd name="connsiteX28" fmla="*/ 3317779 w 7945043"/>
              <a:gd name="connsiteY28" fmla="*/ 935665 h 3831469"/>
              <a:gd name="connsiteX29" fmla="*/ 3360309 w 7945043"/>
              <a:gd name="connsiteY29" fmla="*/ 967563 h 3831469"/>
              <a:gd name="connsiteX30" fmla="*/ 3424104 w 7945043"/>
              <a:gd name="connsiteY30" fmla="*/ 956931 h 3831469"/>
              <a:gd name="connsiteX31" fmla="*/ 3466634 w 7945043"/>
              <a:gd name="connsiteY31" fmla="*/ 935665 h 3831469"/>
              <a:gd name="connsiteX32" fmla="*/ 3572960 w 7945043"/>
              <a:gd name="connsiteY32" fmla="*/ 935665 h 3831469"/>
              <a:gd name="connsiteX33" fmla="*/ 3604858 w 7945043"/>
              <a:gd name="connsiteY33" fmla="*/ 893135 h 3831469"/>
              <a:gd name="connsiteX34" fmla="*/ 3604858 w 7945043"/>
              <a:gd name="connsiteY34" fmla="*/ 712382 h 3831469"/>
              <a:gd name="connsiteX35" fmla="*/ 3615490 w 7945043"/>
              <a:gd name="connsiteY35" fmla="*/ 627321 h 3831469"/>
              <a:gd name="connsiteX36" fmla="*/ 3668653 w 7945043"/>
              <a:gd name="connsiteY36" fmla="*/ 489098 h 3831469"/>
              <a:gd name="connsiteX37" fmla="*/ 3774979 w 7945043"/>
              <a:gd name="connsiteY37" fmla="*/ 404037 h 3831469"/>
              <a:gd name="connsiteX38" fmla="*/ 4136486 w 7945043"/>
              <a:gd name="connsiteY38" fmla="*/ 287079 h 3831469"/>
              <a:gd name="connsiteX39" fmla="*/ 4317239 w 7945043"/>
              <a:gd name="connsiteY39" fmla="*/ 265814 h 3831469"/>
              <a:gd name="connsiteX40" fmla="*/ 4423565 w 7945043"/>
              <a:gd name="connsiteY40" fmla="*/ 255182 h 3831469"/>
              <a:gd name="connsiteX41" fmla="*/ 4731909 w 7945043"/>
              <a:gd name="connsiteY41" fmla="*/ 170121 h 3831469"/>
              <a:gd name="connsiteX42" fmla="*/ 5061518 w 7945043"/>
              <a:gd name="connsiteY42" fmla="*/ 42531 h 3831469"/>
              <a:gd name="connsiteX43" fmla="*/ 5316700 w 7945043"/>
              <a:gd name="connsiteY43" fmla="*/ 0 h 3831469"/>
              <a:gd name="connsiteX44" fmla="*/ 5614411 w 7945043"/>
              <a:gd name="connsiteY44" fmla="*/ 42531 h 3831469"/>
              <a:gd name="connsiteX45" fmla="*/ 5710104 w 7945043"/>
              <a:gd name="connsiteY45" fmla="*/ 85061 h 3831469"/>
              <a:gd name="connsiteX46" fmla="*/ 5656941 w 7945043"/>
              <a:gd name="connsiteY46" fmla="*/ 170121 h 3831469"/>
              <a:gd name="connsiteX47" fmla="*/ 5582514 w 7945043"/>
              <a:gd name="connsiteY47" fmla="*/ 276447 h 3831469"/>
              <a:gd name="connsiteX48" fmla="*/ 5539983 w 7945043"/>
              <a:gd name="connsiteY48" fmla="*/ 404037 h 3831469"/>
              <a:gd name="connsiteX49" fmla="*/ 5444290 w 7945043"/>
              <a:gd name="connsiteY49" fmla="*/ 552893 h 3831469"/>
              <a:gd name="connsiteX50" fmla="*/ 5508086 w 7945043"/>
              <a:gd name="connsiteY50" fmla="*/ 680484 h 3831469"/>
              <a:gd name="connsiteX51" fmla="*/ 5561248 w 7945043"/>
              <a:gd name="connsiteY51" fmla="*/ 648586 h 3831469"/>
              <a:gd name="connsiteX52" fmla="*/ 5763267 w 7945043"/>
              <a:gd name="connsiteY52" fmla="*/ 776177 h 3831469"/>
              <a:gd name="connsiteX53" fmla="*/ 5997183 w 7945043"/>
              <a:gd name="connsiteY53" fmla="*/ 861237 h 3831469"/>
              <a:gd name="connsiteX54" fmla="*/ 6156672 w 7945043"/>
              <a:gd name="connsiteY54" fmla="*/ 988828 h 3831469"/>
              <a:gd name="connsiteX55" fmla="*/ 6188569 w 7945043"/>
              <a:gd name="connsiteY55" fmla="*/ 1052624 h 3831469"/>
              <a:gd name="connsiteX56" fmla="*/ 6422486 w 7945043"/>
              <a:gd name="connsiteY56" fmla="*/ 1137684 h 3831469"/>
              <a:gd name="connsiteX57" fmla="*/ 6518179 w 7945043"/>
              <a:gd name="connsiteY57" fmla="*/ 1212112 h 3831469"/>
              <a:gd name="connsiteX58" fmla="*/ 6550076 w 7945043"/>
              <a:gd name="connsiteY58" fmla="*/ 1286540 h 3831469"/>
              <a:gd name="connsiteX59" fmla="*/ 6528811 w 7945043"/>
              <a:gd name="connsiteY59" fmla="*/ 1392865 h 3831469"/>
              <a:gd name="connsiteX60" fmla="*/ 6560709 w 7945043"/>
              <a:gd name="connsiteY60" fmla="*/ 1541721 h 3831469"/>
              <a:gd name="connsiteX61" fmla="*/ 6592607 w 7945043"/>
              <a:gd name="connsiteY61" fmla="*/ 1658679 h 3831469"/>
              <a:gd name="connsiteX62" fmla="*/ 6698932 w 7945043"/>
              <a:gd name="connsiteY62" fmla="*/ 1754372 h 3831469"/>
              <a:gd name="connsiteX63" fmla="*/ 6805258 w 7945043"/>
              <a:gd name="connsiteY63" fmla="*/ 1956391 h 3831469"/>
              <a:gd name="connsiteX64" fmla="*/ 6911583 w 7945043"/>
              <a:gd name="connsiteY64" fmla="*/ 2094614 h 3831469"/>
              <a:gd name="connsiteX65" fmla="*/ 6996644 w 7945043"/>
              <a:gd name="connsiteY65" fmla="*/ 2115879 h 3831469"/>
              <a:gd name="connsiteX66" fmla="*/ 7124234 w 7945043"/>
              <a:gd name="connsiteY66" fmla="*/ 2222205 h 3831469"/>
              <a:gd name="connsiteX67" fmla="*/ 7326253 w 7945043"/>
              <a:gd name="connsiteY67" fmla="*/ 2296633 h 3831469"/>
              <a:gd name="connsiteX68" fmla="*/ 7475109 w 7945043"/>
              <a:gd name="connsiteY68" fmla="*/ 2434856 h 3831469"/>
              <a:gd name="connsiteX69" fmla="*/ 7517639 w 7945043"/>
              <a:gd name="connsiteY69" fmla="*/ 2488019 h 3831469"/>
              <a:gd name="connsiteX70" fmla="*/ 7528272 w 7945043"/>
              <a:gd name="connsiteY70" fmla="*/ 2615610 h 3831469"/>
              <a:gd name="connsiteX71" fmla="*/ 7592067 w 7945043"/>
              <a:gd name="connsiteY71" fmla="*/ 2721935 h 3831469"/>
              <a:gd name="connsiteX72" fmla="*/ 7783453 w 7945043"/>
              <a:gd name="connsiteY72" fmla="*/ 2817628 h 3831469"/>
              <a:gd name="connsiteX73" fmla="*/ 7942941 w 7945043"/>
              <a:gd name="connsiteY73" fmla="*/ 2955851 h 3831469"/>
              <a:gd name="connsiteX74" fmla="*/ 7857881 w 7945043"/>
              <a:gd name="connsiteY74" fmla="*/ 3094075 h 3831469"/>
              <a:gd name="connsiteX75" fmla="*/ 7623965 w 7945043"/>
              <a:gd name="connsiteY75" fmla="*/ 3157870 h 3831469"/>
              <a:gd name="connsiteX76" fmla="*/ 7443211 w 7945043"/>
              <a:gd name="connsiteY76" fmla="*/ 3115340 h 3831469"/>
              <a:gd name="connsiteX77" fmla="*/ 7347518 w 7945043"/>
              <a:gd name="connsiteY77" fmla="*/ 3115340 h 3831469"/>
              <a:gd name="connsiteX78" fmla="*/ 7304988 w 7945043"/>
              <a:gd name="connsiteY78" fmla="*/ 3242931 h 3831469"/>
              <a:gd name="connsiteX79" fmla="*/ 7071072 w 7945043"/>
              <a:gd name="connsiteY79" fmla="*/ 3391786 h 3831469"/>
              <a:gd name="connsiteX80" fmla="*/ 6900951 w 7945043"/>
              <a:gd name="connsiteY80" fmla="*/ 3434317 h 3831469"/>
              <a:gd name="connsiteX81" fmla="*/ 6783993 w 7945043"/>
              <a:gd name="connsiteY81" fmla="*/ 3434317 h 3831469"/>
              <a:gd name="connsiteX82" fmla="*/ 6667034 w 7945043"/>
              <a:gd name="connsiteY82" fmla="*/ 3423684 h 3831469"/>
              <a:gd name="connsiteX83" fmla="*/ 6613872 w 7945043"/>
              <a:gd name="connsiteY83" fmla="*/ 3455582 h 3831469"/>
              <a:gd name="connsiteX84" fmla="*/ 6592607 w 7945043"/>
              <a:gd name="connsiteY84" fmla="*/ 3615070 h 3831469"/>
              <a:gd name="connsiteX85" fmla="*/ 6571341 w 7945043"/>
              <a:gd name="connsiteY85" fmla="*/ 3636335 h 3831469"/>
              <a:gd name="connsiteX86" fmla="*/ 6411853 w 7945043"/>
              <a:gd name="connsiteY86" fmla="*/ 3721396 h 3831469"/>
              <a:gd name="connsiteX87" fmla="*/ 6241732 w 7945043"/>
              <a:gd name="connsiteY87" fmla="*/ 3678865 h 3831469"/>
              <a:gd name="connsiteX88" fmla="*/ 6209834 w 7945043"/>
              <a:gd name="connsiteY88" fmla="*/ 3615070 h 3831469"/>
              <a:gd name="connsiteX89" fmla="*/ 6050346 w 7945043"/>
              <a:gd name="connsiteY89" fmla="*/ 3476847 h 3831469"/>
              <a:gd name="connsiteX90" fmla="*/ 5890858 w 7945043"/>
              <a:gd name="connsiteY90" fmla="*/ 3519377 h 3831469"/>
              <a:gd name="connsiteX91" fmla="*/ 5742002 w 7945043"/>
              <a:gd name="connsiteY91" fmla="*/ 3646968 h 3831469"/>
              <a:gd name="connsiteX92" fmla="*/ 5678207 w 7945043"/>
              <a:gd name="connsiteY92" fmla="*/ 3795824 h 3831469"/>
              <a:gd name="connsiteX93" fmla="*/ 5561248 w 7945043"/>
              <a:gd name="connsiteY93" fmla="*/ 3827721 h 3831469"/>
              <a:gd name="connsiteX94" fmla="*/ 5380495 w 7945043"/>
              <a:gd name="connsiteY94" fmla="*/ 3732028 h 3831469"/>
              <a:gd name="connsiteX95" fmla="*/ 5210374 w 7945043"/>
              <a:gd name="connsiteY95" fmla="*/ 3668233 h 3831469"/>
              <a:gd name="connsiteX96" fmla="*/ 5018988 w 7945043"/>
              <a:gd name="connsiteY96" fmla="*/ 3689498 h 3831469"/>
              <a:gd name="connsiteX97" fmla="*/ 4965825 w 7945043"/>
              <a:gd name="connsiteY97" fmla="*/ 3657600 h 3831469"/>
              <a:gd name="connsiteX98" fmla="*/ 5008355 w 7945043"/>
              <a:gd name="connsiteY98" fmla="*/ 3572540 h 3831469"/>
              <a:gd name="connsiteX99" fmla="*/ 4987090 w 7945043"/>
              <a:gd name="connsiteY99" fmla="*/ 3434317 h 3831469"/>
              <a:gd name="connsiteX100" fmla="*/ 4933928 w 7945043"/>
              <a:gd name="connsiteY100" fmla="*/ 3296093 h 3831469"/>
              <a:gd name="connsiteX101" fmla="*/ 4816969 w 7945043"/>
              <a:gd name="connsiteY101" fmla="*/ 3274828 h 3831469"/>
              <a:gd name="connsiteX102" fmla="*/ 4753174 w 7945043"/>
              <a:gd name="connsiteY102" fmla="*/ 3391786 h 3831469"/>
              <a:gd name="connsiteX103" fmla="*/ 4689379 w 7945043"/>
              <a:gd name="connsiteY103" fmla="*/ 3561907 h 3831469"/>
              <a:gd name="connsiteX104" fmla="*/ 4657481 w 7945043"/>
              <a:gd name="connsiteY104" fmla="*/ 3561907 h 3831469"/>
              <a:gd name="connsiteX105" fmla="*/ 4604318 w 7945043"/>
              <a:gd name="connsiteY105" fmla="*/ 3466214 h 3831469"/>
              <a:gd name="connsiteX106" fmla="*/ 4551155 w 7945043"/>
              <a:gd name="connsiteY106" fmla="*/ 3317358 h 3831469"/>
              <a:gd name="connsiteX107" fmla="*/ 4476728 w 7945043"/>
              <a:gd name="connsiteY107" fmla="*/ 3232298 h 3831469"/>
              <a:gd name="connsiteX108" fmla="*/ 4412932 w 7945043"/>
              <a:gd name="connsiteY108" fmla="*/ 3317358 h 3831469"/>
              <a:gd name="connsiteX109" fmla="*/ 4349137 w 7945043"/>
              <a:gd name="connsiteY109" fmla="*/ 3306726 h 3831469"/>
              <a:gd name="connsiteX110" fmla="*/ 4317239 w 7945043"/>
              <a:gd name="connsiteY110" fmla="*/ 3125972 h 3831469"/>
              <a:gd name="connsiteX111" fmla="*/ 4232179 w 7945043"/>
              <a:gd name="connsiteY111" fmla="*/ 3009014 h 3831469"/>
              <a:gd name="connsiteX112" fmla="*/ 4168383 w 7945043"/>
              <a:gd name="connsiteY112" fmla="*/ 2987749 h 3831469"/>
              <a:gd name="connsiteX113" fmla="*/ 4062058 w 7945043"/>
              <a:gd name="connsiteY113" fmla="*/ 2977117 h 3831469"/>
              <a:gd name="connsiteX114" fmla="*/ 3870672 w 7945043"/>
              <a:gd name="connsiteY114" fmla="*/ 3051544 h 3831469"/>
              <a:gd name="connsiteX115" fmla="*/ 3679286 w 7945043"/>
              <a:gd name="connsiteY115" fmla="*/ 3051544 h 3831469"/>
              <a:gd name="connsiteX116" fmla="*/ 3562328 w 7945043"/>
              <a:gd name="connsiteY116" fmla="*/ 3030279 h 3831469"/>
              <a:gd name="connsiteX117" fmla="*/ 3477267 w 7945043"/>
              <a:gd name="connsiteY117" fmla="*/ 2955851 h 3831469"/>
              <a:gd name="connsiteX118" fmla="*/ 3456002 w 7945043"/>
              <a:gd name="connsiteY118" fmla="*/ 2945219 h 3831469"/>
              <a:gd name="connsiteX119" fmla="*/ 3339044 w 7945043"/>
              <a:gd name="connsiteY119" fmla="*/ 3009014 h 3831469"/>
              <a:gd name="connsiteX120" fmla="*/ 2966904 w 7945043"/>
              <a:gd name="connsiteY120" fmla="*/ 2977117 h 3831469"/>
              <a:gd name="connsiteX121" fmla="*/ 2743621 w 7945043"/>
              <a:gd name="connsiteY121" fmla="*/ 2934586 h 3831469"/>
              <a:gd name="connsiteX122" fmla="*/ 2637295 w 7945043"/>
              <a:gd name="connsiteY122" fmla="*/ 2977117 h 3831469"/>
              <a:gd name="connsiteX123" fmla="*/ 2530969 w 7945043"/>
              <a:gd name="connsiteY123" fmla="*/ 3030279 h 3831469"/>
              <a:gd name="connsiteX124" fmla="*/ 2456541 w 7945043"/>
              <a:gd name="connsiteY124" fmla="*/ 3009014 h 3831469"/>
              <a:gd name="connsiteX125" fmla="*/ 2328951 w 7945043"/>
              <a:gd name="connsiteY125" fmla="*/ 2881424 h 3831469"/>
              <a:gd name="connsiteX126" fmla="*/ 2084402 w 7945043"/>
              <a:gd name="connsiteY126" fmla="*/ 2604977 h 3831469"/>
              <a:gd name="connsiteX127" fmla="*/ 2020607 w 7945043"/>
              <a:gd name="connsiteY127" fmla="*/ 2434856 h 3831469"/>
              <a:gd name="connsiteX128" fmla="*/ 1978076 w 7945043"/>
              <a:gd name="connsiteY128" fmla="*/ 2200940 h 3831469"/>
              <a:gd name="connsiteX129" fmla="*/ 1924914 w 7945043"/>
              <a:gd name="connsiteY129" fmla="*/ 1977656 h 3831469"/>
              <a:gd name="connsiteX130" fmla="*/ 1861118 w 7945043"/>
              <a:gd name="connsiteY130" fmla="*/ 1892596 h 3831469"/>
              <a:gd name="connsiteX131" fmla="*/ 1680365 w 7945043"/>
              <a:gd name="connsiteY131" fmla="*/ 1818168 h 3831469"/>
              <a:gd name="connsiteX132" fmla="*/ 1531509 w 7945043"/>
              <a:gd name="connsiteY132" fmla="*/ 1754372 h 3831469"/>
              <a:gd name="connsiteX133" fmla="*/ 1446448 w 7945043"/>
              <a:gd name="connsiteY133" fmla="*/ 1807535 h 3831469"/>
              <a:gd name="connsiteX134" fmla="*/ 1350755 w 7945043"/>
              <a:gd name="connsiteY134" fmla="*/ 1903228 h 3831469"/>
              <a:gd name="connsiteX135" fmla="*/ 1042411 w 7945043"/>
              <a:gd name="connsiteY135" fmla="*/ 1967024 h 3831469"/>
              <a:gd name="connsiteX136" fmla="*/ 819128 w 7945043"/>
              <a:gd name="connsiteY136" fmla="*/ 2030819 h 3831469"/>
              <a:gd name="connsiteX137" fmla="*/ 542681 w 7945043"/>
              <a:gd name="connsiteY137" fmla="*/ 2179675 h 3831469"/>
              <a:gd name="connsiteX138" fmla="*/ 255602 w 7945043"/>
              <a:gd name="connsiteY138" fmla="*/ 2286000 h 3831469"/>
              <a:gd name="connsiteX139" fmla="*/ 106746 w 7945043"/>
              <a:gd name="connsiteY139" fmla="*/ 2317898 h 3831469"/>
              <a:gd name="connsiteX140" fmla="*/ 32318 w 7945043"/>
              <a:gd name="connsiteY140" fmla="*/ 2317898 h 3831469"/>
              <a:gd name="connsiteX141" fmla="*/ 421 w 7945043"/>
              <a:gd name="connsiteY141" fmla="*/ 2254103 h 383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945043" h="3831469">
                <a:moveTo>
                  <a:pt x="421" y="2254103"/>
                </a:moveTo>
                <a:cubicBezTo>
                  <a:pt x="3965" y="2239926"/>
                  <a:pt x="-13757" y="2264735"/>
                  <a:pt x="53583" y="2232837"/>
                </a:cubicBezTo>
                <a:cubicBezTo>
                  <a:pt x="120923" y="2200939"/>
                  <a:pt x="315853" y="2114108"/>
                  <a:pt x="404458" y="2062717"/>
                </a:cubicBezTo>
                <a:cubicBezTo>
                  <a:pt x="493063" y="2011326"/>
                  <a:pt x="539137" y="1954619"/>
                  <a:pt x="585211" y="1924493"/>
                </a:cubicBezTo>
                <a:cubicBezTo>
                  <a:pt x="631285" y="1894367"/>
                  <a:pt x="636602" y="1896140"/>
                  <a:pt x="680904" y="1881963"/>
                </a:cubicBezTo>
                <a:cubicBezTo>
                  <a:pt x="725206" y="1867786"/>
                  <a:pt x="804951" y="1858926"/>
                  <a:pt x="851025" y="1839433"/>
                </a:cubicBezTo>
                <a:cubicBezTo>
                  <a:pt x="897099" y="1819940"/>
                  <a:pt x="930770" y="1798675"/>
                  <a:pt x="957351" y="1765005"/>
                </a:cubicBezTo>
                <a:cubicBezTo>
                  <a:pt x="983932" y="1731335"/>
                  <a:pt x="976844" y="1687033"/>
                  <a:pt x="1010514" y="1637414"/>
                </a:cubicBezTo>
                <a:cubicBezTo>
                  <a:pt x="1044184" y="1587795"/>
                  <a:pt x="1097346" y="1509823"/>
                  <a:pt x="1159369" y="1467293"/>
                </a:cubicBezTo>
                <a:cubicBezTo>
                  <a:pt x="1221392" y="1424763"/>
                  <a:pt x="1309997" y="1392865"/>
                  <a:pt x="1382653" y="1382233"/>
                </a:cubicBezTo>
                <a:cubicBezTo>
                  <a:pt x="1455309" y="1371601"/>
                  <a:pt x="1547458" y="1392866"/>
                  <a:pt x="1595304" y="1403498"/>
                </a:cubicBezTo>
                <a:cubicBezTo>
                  <a:pt x="1643150" y="1414130"/>
                  <a:pt x="1669732" y="1446028"/>
                  <a:pt x="1669732" y="1446028"/>
                </a:cubicBezTo>
                <a:cubicBezTo>
                  <a:pt x="1682137" y="1461977"/>
                  <a:pt x="1669732" y="1499191"/>
                  <a:pt x="1669732" y="1499191"/>
                </a:cubicBezTo>
                <a:lnTo>
                  <a:pt x="1669732" y="1562986"/>
                </a:lnTo>
                <a:cubicBezTo>
                  <a:pt x="1678593" y="1577163"/>
                  <a:pt x="1696314" y="1580707"/>
                  <a:pt x="1722895" y="1584251"/>
                </a:cubicBezTo>
                <a:cubicBezTo>
                  <a:pt x="1749476" y="1587795"/>
                  <a:pt x="1829221" y="1584251"/>
                  <a:pt x="1829221" y="1584251"/>
                </a:cubicBezTo>
                <a:cubicBezTo>
                  <a:pt x="1857575" y="1591339"/>
                  <a:pt x="1866435" y="1612605"/>
                  <a:pt x="1893016" y="1626782"/>
                </a:cubicBezTo>
                <a:cubicBezTo>
                  <a:pt x="1919597" y="1640959"/>
                  <a:pt x="1960356" y="1667540"/>
                  <a:pt x="1988709" y="1669312"/>
                </a:cubicBezTo>
                <a:cubicBezTo>
                  <a:pt x="2017062" y="1671084"/>
                  <a:pt x="2063137" y="1637414"/>
                  <a:pt x="2063137" y="1637414"/>
                </a:cubicBezTo>
                <a:cubicBezTo>
                  <a:pt x="2075542" y="1621465"/>
                  <a:pt x="2040100" y="1609061"/>
                  <a:pt x="2063137" y="1573619"/>
                </a:cubicBezTo>
                <a:cubicBezTo>
                  <a:pt x="2086174" y="1538177"/>
                  <a:pt x="2158830" y="1481470"/>
                  <a:pt x="2201360" y="1424763"/>
                </a:cubicBezTo>
                <a:cubicBezTo>
                  <a:pt x="2243890" y="1368056"/>
                  <a:pt x="2298825" y="1286540"/>
                  <a:pt x="2318318" y="1233377"/>
                </a:cubicBezTo>
                <a:cubicBezTo>
                  <a:pt x="2337811" y="1180214"/>
                  <a:pt x="2318318" y="1105786"/>
                  <a:pt x="2318318" y="1105786"/>
                </a:cubicBezTo>
                <a:cubicBezTo>
                  <a:pt x="2320090" y="1073888"/>
                  <a:pt x="2313002" y="1066800"/>
                  <a:pt x="2328951" y="1041991"/>
                </a:cubicBezTo>
                <a:cubicBezTo>
                  <a:pt x="2344900" y="1017182"/>
                  <a:pt x="2360848" y="976424"/>
                  <a:pt x="2414011" y="956931"/>
                </a:cubicBezTo>
                <a:cubicBezTo>
                  <a:pt x="2467174" y="937438"/>
                  <a:pt x="2522109" y="937438"/>
                  <a:pt x="2647928" y="925033"/>
                </a:cubicBezTo>
                <a:cubicBezTo>
                  <a:pt x="2773747" y="912628"/>
                  <a:pt x="3067914" y="887819"/>
                  <a:pt x="3168923" y="882503"/>
                </a:cubicBezTo>
                <a:cubicBezTo>
                  <a:pt x="3269932" y="877187"/>
                  <a:pt x="3253983" y="893135"/>
                  <a:pt x="3253983" y="893135"/>
                </a:cubicBezTo>
                <a:cubicBezTo>
                  <a:pt x="3278792" y="901995"/>
                  <a:pt x="3317779" y="935665"/>
                  <a:pt x="3317779" y="935665"/>
                </a:cubicBezTo>
                <a:cubicBezTo>
                  <a:pt x="3335500" y="948070"/>
                  <a:pt x="3360309" y="967563"/>
                  <a:pt x="3360309" y="967563"/>
                </a:cubicBezTo>
                <a:cubicBezTo>
                  <a:pt x="3378030" y="971107"/>
                  <a:pt x="3424104" y="956931"/>
                  <a:pt x="3424104" y="956931"/>
                </a:cubicBezTo>
                <a:cubicBezTo>
                  <a:pt x="3441825" y="951615"/>
                  <a:pt x="3441825" y="939209"/>
                  <a:pt x="3466634" y="935665"/>
                </a:cubicBezTo>
                <a:cubicBezTo>
                  <a:pt x="3491443" y="932121"/>
                  <a:pt x="3572960" y="935665"/>
                  <a:pt x="3572960" y="935665"/>
                </a:cubicBezTo>
                <a:cubicBezTo>
                  <a:pt x="3595997" y="928577"/>
                  <a:pt x="3599542" y="930349"/>
                  <a:pt x="3604858" y="893135"/>
                </a:cubicBezTo>
                <a:cubicBezTo>
                  <a:pt x="3610174" y="855921"/>
                  <a:pt x="3603086" y="756684"/>
                  <a:pt x="3604858" y="712382"/>
                </a:cubicBezTo>
                <a:cubicBezTo>
                  <a:pt x="3606630" y="668080"/>
                  <a:pt x="3604858" y="664535"/>
                  <a:pt x="3615490" y="627321"/>
                </a:cubicBezTo>
                <a:cubicBezTo>
                  <a:pt x="3626122" y="590107"/>
                  <a:pt x="3642072" y="526312"/>
                  <a:pt x="3668653" y="489098"/>
                </a:cubicBezTo>
                <a:cubicBezTo>
                  <a:pt x="3695234" y="451884"/>
                  <a:pt x="3697007" y="437707"/>
                  <a:pt x="3774979" y="404037"/>
                </a:cubicBezTo>
                <a:cubicBezTo>
                  <a:pt x="3852951" y="370367"/>
                  <a:pt x="4046109" y="310116"/>
                  <a:pt x="4136486" y="287079"/>
                </a:cubicBezTo>
                <a:cubicBezTo>
                  <a:pt x="4226863" y="264042"/>
                  <a:pt x="4269393" y="271130"/>
                  <a:pt x="4317239" y="265814"/>
                </a:cubicBezTo>
                <a:cubicBezTo>
                  <a:pt x="4365085" y="260498"/>
                  <a:pt x="4354453" y="271131"/>
                  <a:pt x="4423565" y="255182"/>
                </a:cubicBezTo>
                <a:cubicBezTo>
                  <a:pt x="4492677" y="239233"/>
                  <a:pt x="4625584" y="205563"/>
                  <a:pt x="4731909" y="170121"/>
                </a:cubicBezTo>
                <a:cubicBezTo>
                  <a:pt x="4838234" y="134679"/>
                  <a:pt x="4964053" y="70884"/>
                  <a:pt x="5061518" y="42531"/>
                </a:cubicBezTo>
                <a:cubicBezTo>
                  <a:pt x="5158983" y="14178"/>
                  <a:pt x="5224551" y="0"/>
                  <a:pt x="5316700" y="0"/>
                </a:cubicBezTo>
                <a:cubicBezTo>
                  <a:pt x="5408849" y="0"/>
                  <a:pt x="5548844" y="28354"/>
                  <a:pt x="5614411" y="42531"/>
                </a:cubicBezTo>
                <a:cubicBezTo>
                  <a:pt x="5679978" y="56708"/>
                  <a:pt x="5703016" y="63796"/>
                  <a:pt x="5710104" y="85061"/>
                </a:cubicBezTo>
                <a:cubicBezTo>
                  <a:pt x="5717192" y="106326"/>
                  <a:pt x="5678206" y="138223"/>
                  <a:pt x="5656941" y="170121"/>
                </a:cubicBezTo>
                <a:cubicBezTo>
                  <a:pt x="5635676" y="202019"/>
                  <a:pt x="5602007" y="237461"/>
                  <a:pt x="5582514" y="276447"/>
                </a:cubicBezTo>
                <a:cubicBezTo>
                  <a:pt x="5563021" y="315433"/>
                  <a:pt x="5563020" y="357963"/>
                  <a:pt x="5539983" y="404037"/>
                </a:cubicBezTo>
                <a:cubicBezTo>
                  <a:pt x="5516946" y="450111"/>
                  <a:pt x="5449606" y="506818"/>
                  <a:pt x="5444290" y="552893"/>
                </a:cubicBezTo>
                <a:cubicBezTo>
                  <a:pt x="5438974" y="598967"/>
                  <a:pt x="5508086" y="680484"/>
                  <a:pt x="5508086" y="680484"/>
                </a:cubicBezTo>
                <a:cubicBezTo>
                  <a:pt x="5527579" y="696433"/>
                  <a:pt x="5518718" y="632637"/>
                  <a:pt x="5561248" y="648586"/>
                </a:cubicBezTo>
                <a:cubicBezTo>
                  <a:pt x="5603778" y="664535"/>
                  <a:pt x="5690611" y="740735"/>
                  <a:pt x="5763267" y="776177"/>
                </a:cubicBezTo>
                <a:cubicBezTo>
                  <a:pt x="5835923" y="811619"/>
                  <a:pt x="5931616" y="825795"/>
                  <a:pt x="5997183" y="861237"/>
                </a:cubicBezTo>
                <a:cubicBezTo>
                  <a:pt x="6062750" y="896679"/>
                  <a:pt x="6156672" y="988828"/>
                  <a:pt x="6156672" y="988828"/>
                </a:cubicBezTo>
                <a:cubicBezTo>
                  <a:pt x="6188570" y="1020726"/>
                  <a:pt x="6144267" y="1027815"/>
                  <a:pt x="6188569" y="1052624"/>
                </a:cubicBezTo>
                <a:cubicBezTo>
                  <a:pt x="6232871" y="1077433"/>
                  <a:pt x="6367551" y="1111103"/>
                  <a:pt x="6422486" y="1137684"/>
                </a:cubicBezTo>
                <a:cubicBezTo>
                  <a:pt x="6477421" y="1164265"/>
                  <a:pt x="6496914" y="1187303"/>
                  <a:pt x="6518179" y="1212112"/>
                </a:cubicBezTo>
                <a:cubicBezTo>
                  <a:pt x="6539444" y="1236921"/>
                  <a:pt x="6548304" y="1256414"/>
                  <a:pt x="6550076" y="1286540"/>
                </a:cubicBezTo>
                <a:cubicBezTo>
                  <a:pt x="6551848" y="1316665"/>
                  <a:pt x="6527039" y="1350335"/>
                  <a:pt x="6528811" y="1392865"/>
                </a:cubicBezTo>
                <a:cubicBezTo>
                  <a:pt x="6530583" y="1435395"/>
                  <a:pt x="6550076" y="1497419"/>
                  <a:pt x="6560709" y="1541721"/>
                </a:cubicBezTo>
                <a:cubicBezTo>
                  <a:pt x="6571342" y="1586023"/>
                  <a:pt x="6569570" y="1623237"/>
                  <a:pt x="6592607" y="1658679"/>
                </a:cubicBezTo>
                <a:cubicBezTo>
                  <a:pt x="6615644" y="1694121"/>
                  <a:pt x="6663490" y="1704753"/>
                  <a:pt x="6698932" y="1754372"/>
                </a:cubicBezTo>
                <a:cubicBezTo>
                  <a:pt x="6734374" y="1803991"/>
                  <a:pt x="6769816" y="1899684"/>
                  <a:pt x="6805258" y="1956391"/>
                </a:cubicBezTo>
                <a:cubicBezTo>
                  <a:pt x="6840700" y="2013098"/>
                  <a:pt x="6879685" y="2068033"/>
                  <a:pt x="6911583" y="2094614"/>
                </a:cubicBezTo>
                <a:cubicBezTo>
                  <a:pt x="6943481" y="2121195"/>
                  <a:pt x="6961202" y="2094614"/>
                  <a:pt x="6996644" y="2115879"/>
                </a:cubicBezTo>
                <a:cubicBezTo>
                  <a:pt x="7032086" y="2137144"/>
                  <a:pt x="7069299" y="2192079"/>
                  <a:pt x="7124234" y="2222205"/>
                </a:cubicBezTo>
                <a:cubicBezTo>
                  <a:pt x="7179169" y="2252331"/>
                  <a:pt x="7267774" y="2261191"/>
                  <a:pt x="7326253" y="2296633"/>
                </a:cubicBezTo>
                <a:cubicBezTo>
                  <a:pt x="7384732" y="2332075"/>
                  <a:pt x="7475109" y="2434856"/>
                  <a:pt x="7475109" y="2434856"/>
                </a:cubicBezTo>
                <a:cubicBezTo>
                  <a:pt x="7507007" y="2466754"/>
                  <a:pt x="7508779" y="2457893"/>
                  <a:pt x="7517639" y="2488019"/>
                </a:cubicBezTo>
                <a:cubicBezTo>
                  <a:pt x="7526500" y="2518145"/>
                  <a:pt x="7515867" y="2576624"/>
                  <a:pt x="7528272" y="2615610"/>
                </a:cubicBezTo>
                <a:cubicBezTo>
                  <a:pt x="7540677" y="2654596"/>
                  <a:pt x="7549537" y="2688265"/>
                  <a:pt x="7592067" y="2721935"/>
                </a:cubicBezTo>
                <a:cubicBezTo>
                  <a:pt x="7634597" y="2755605"/>
                  <a:pt x="7724974" y="2778642"/>
                  <a:pt x="7783453" y="2817628"/>
                </a:cubicBezTo>
                <a:cubicBezTo>
                  <a:pt x="7841932" y="2856614"/>
                  <a:pt x="7930536" y="2909777"/>
                  <a:pt x="7942941" y="2955851"/>
                </a:cubicBezTo>
                <a:cubicBezTo>
                  <a:pt x="7955346" y="3001925"/>
                  <a:pt x="7911044" y="3060405"/>
                  <a:pt x="7857881" y="3094075"/>
                </a:cubicBezTo>
                <a:cubicBezTo>
                  <a:pt x="7804718" y="3127745"/>
                  <a:pt x="7693077" y="3154326"/>
                  <a:pt x="7623965" y="3157870"/>
                </a:cubicBezTo>
                <a:cubicBezTo>
                  <a:pt x="7554853" y="3161414"/>
                  <a:pt x="7489285" y="3122428"/>
                  <a:pt x="7443211" y="3115340"/>
                </a:cubicBezTo>
                <a:cubicBezTo>
                  <a:pt x="7397137" y="3108252"/>
                  <a:pt x="7370555" y="3094075"/>
                  <a:pt x="7347518" y="3115340"/>
                </a:cubicBezTo>
                <a:cubicBezTo>
                  <a:pt x="7324481" y="3136605"/>
                  <a:pt x="7351062" y="3196857"/>
                  <a:pt x="7304988" y="3242931"/>
                </a:cubicBezTo>
                <a:cubicBezTo>
                  <a:pt x="7258914" y="3289005"/>
                  <a:pt x="7138412" y="3359888"/>
                  <a:pt x="7071072" y="3391786"/>
                </a:cubicBezTo>
                <a:cubicBezTo>
                  <a:pt x="7003733" y="3423684"/>
                  <a:pt x="6948798" y="3427228"/>
                  <a:pt x="6900951" y="3434317"/>
                </a:cubicBezTo>
                <a:cubicBezTo>
                  <a:pt x="6853104" y="3441406"/>
                  <a:pt x="6822979" y="3436089"/>
                  <a:pt x="6783993" y="3434317"/>
                </a:cubicBezTo>
                <a:cubicBezTo>
                  <a:pt x="6745007" y="3432545"/>
                  <a:pt x="6667034" y="3423684"/>
                  <a:pt x="6667034" y="3423684"/>
                </a:cubicBezTo>
                <a:cubicBezTo>
                  <a:pt x="6638681" y="3427228"/>
                  <a:pt x="6626276" y="3423684"/>
                  <a:pt x="6613872" y="3455582"/>
                </a:cubicBezTo>
                <a:cubicBezTo>
                  <a:pt x="6601468" y="3487480"/>
                  <a:pt x="6592607" y="3615070"/>
                  <a:pt x="6592607" y="3615070"/>
                </a:cubicBezTo>
                <a:cubicBezTo>
                  <a:pt x="6585519" y="3645196"/>
                  <a:pt x="6601467" y="3618614"/>
                  <a:pt x="6571341" y="3636335"/>
                </a:cubicBezTo>
                <a:cubicBezTo>
                  <a:pt x="6541215" y="3654056"/>
                  <a:pt x="6466788" y="3714308"/>
                  <a:pt x="6411853" y="3721396"/>
                </a:cubicBezTo>
                <a:cubicBezTo>
                  <a:pt x="6356918" y="3728484"/>
                  <a:pt x="6241732" y="3678865"/>
                  <a:pt x="6241732" y="3678865"/>
                </a:cubicBezTo>
                <a:cubicBezTo>
                  <a:pt x="6208062" y="3661144"/>
                  <a:pt x="6241732" y="3648740"/>
                  <a:pt x="6209834" y="3615070"/>
                </a:cubicBezTo>
                <a:cubicBezTo>
                  <a:pt x="6177936" y="3581400"/>
                  <a:pt x="6103509" y="3492796"/>
                  <a:pt x="6050346" y="3476847"/>
                </a:cubicBezTo>
                <a:cubicBezTo>
                  <a:pt x="5997183" y="3460898"/>
                  <a:pt x="5942249" y="3491024"/>
                  <a:pt x="5890858" y="3519377"/>
                </a:cubicBezTo>
                <a:cubicBezTo>
                  <a:pt x="5839467" y="3547731"/>
                  <a:pt x="5777444" y="3600893"/>
                  <a:pt x="5742002" y="3646968"/>
                </a:cubicBezTo>
                <a:cubicBezTo>
                  <a:pt x="5706560" y="3693043"/>
                  <a:pt x="5708333" y="3765699"/>
                  <a:pt x="5678207" y="3795824"/>
                </a:cubicBezTo>
                <a:cubicBezTo>
                  <a:pt x="5648081" y="3825949"/>
                  <a:pt x="5610867" y="3838354"/>
                  <a:pt x="5561248" y="3827721"/>
                </a:cubicBezTo>
                <a:cubicBezTo>
                  <a:pt x="5511629" y="3817088"/>
                  <a:pt x="5438974" y="3758609"/>
                  <a:pt x="5380495" y="3732028"/>
                </a:cubicBezTo>
                <a:cubicBezTo>
                  <a:pt x="5322016" y="3705447"/>
                  <a:pt x="5270625" y="3675321"/>
                  <a:pt x="5210374" y="3668233"/>
                </a:cubicBezTo>
                <a:lnTo>
                  <a:pt x="5018988" y="3689498"/>
                </a:lnTo>
                <a:cubicBezTo>
                  <a:pt x="4978230" y="3687726"/>
                  <a:pt x="4967597" y="3677093"/>
                  <a:pt x="4965825" y="3657600"/>
                </a:cubicBezTo>
                <a:cubicBezTo>
                  <a:pt x="4964053" y="3638107"/>
                  <a:pt x="5004811" y="3609754"/>
                  <a:pt x="5008355" y="3572540"/>
                </a:cubicBezTo>
                <a:cubicBezTo>
                  <a:pt x="5011899" y="3535326"/>
                  <a:pt x="4999494" y="3480391"/>
                  <a:pt x="4987090" y="3434317"/>
                </a:cubicBezTo>
                <a:cubicBezTo>
                  <a:pt x="4974686" y="3388243"/>
                  <a:pt x="4962282" y="3322675"/>
                  <a:pt x="4933928" y="3296093"/>
                </a:cubicBezTo>
                <a:cubicBezTo>
                  <a:pt x="4905575" y="3269512"/>
                  <a:pt x="4847095" y="3258879"/>
                  <a:pt x="4816969" y="3274828"/>
                </a:cubicBezTo>
                <a:cubicBezTo>
                  <a:pt x="4786843" y="3290777"/>
                  <a:pt x="4774439" y="3343940"/>
                  <a:pt x="4753174" y="3391786"/>
                </a:cubicBezTo>
                <a:cubicBezTo>
                  <a:pt x="4731909" y="3439632"/>
                  <a:pt x="4689379" y="3561907"/>
                  <a:pt x="4689379" y="3561907"/>
                </a:cubicBezTo>
                <a:cubicBezTo>
                  <a:pt x="4673430" y="3590260"/>
                  <a:pt x="4671658" y="3577856"/>
                  <a:pt x="4657481" y="3561907"/>
                </a:cubicBezTo>
                <a:cubicBezTo>
                  <a:pt x="4643304" y="3545958"/>
                  <a:pt x="4622039" y="3506972"/>
                  <a:pt x="4604318" y="3466214"/>
                </a:cubicBezTo>
                <a:cubicBezTo>
                  <a:pt x="4586597" y="3425456"/>
                  <a:pt x="4572420" y="3356344"/>
                  <a:pt x="4551155" y="3317358"/>
                </a:cubicBezTo>
                <a:cubicBezTo>
                  <a:pt x="4529890" y="3278372"/>
                  <a:pt x="4499765" y="3232298"/>
                  <a:pt x="4476728" y="3232298"/>
                </a:cubicBezTo>
                <a:cubicBezTo>
                  <a:pt x="4453691" y="3232298"/>
                  <a:pt x="4412932" y="3317358"/>
                  <a:pt x="4412932" y="3317358"/>
                </a:cubicBezTo>
                <a:cubicBezTo>
                  <a:pt x="4391667" y="3329763"/>
                  <a:pt x="4365086" y="3338624"/>
                  <a:pt x="4349137" y="3306726"/>
                </a:cubicBezTo>
                <a:cubicBezTo>
                  <a:pt x="4333188" y="3274828"/>
                  <a:pt x="4336732" y="3175591"/>
                  <a:pt x="4317239" y="3125972"/>
                </a:cubicBezTo>
                <a:cubicBezTo>
                  <a:pt x="4297746" y="3076353"/>
                  <a:pt x="4232179" y="3009014"/>
                  <a:pt x="4232179" y="3009014"/>
                </a:cubicBezTo>
                <a:cubicBezTo>
                  <a:pt x="4207370" y="2985977"/>
                  <a:pt x="4196737" y="2993065"/>
                  <a:pt x="4168383" y="2987749"/>
                </a:cubicBezTo>
                <a:cubicBezTo>
                  <a:pt x="4140030" y="2982433"/>
                  <a:pt x="4111677" y="2966485"/>
                  <a:pt x="4062058" y="2977117"/>
                </a:cubicBezTo>
                <a:cubicBezTo>
                  <a:pt x="4012440" y="2987750"/>
                  <a:pt x="3934467" y="3039140"/>
                  <a:pt x="3870672" y="3051544"/>
                </a:cubicBezTo>
                <a:cubicBezTo>
                  <a:pt x="3806877" y="3063949"/>
                  <a:pt x="3730677" y="3055088"/>
                  <a:pt x="3679286" y="3051544"/>
                </a:cubicBezTo>
                <a:cubicBezTo>
                  <a:pt x="3627895" y="3048000"/>
                  <a:pt x="3595998" y="3046228"/>
                  <a:pt x="3562328" y="3030279"/>
                </a:cubicBezTo>
                <a:cubicBezTo>
                  <a:pt x="3528658" y="3014330"/>
                  <a:pt x="3477267" y="2955851"/>
                  <a:pt x="3477267" y="2955851"/>
                </a:cubicBezTo>
                <a:cubicBezTo>
                  <a:pt x="3459546" y="2941674"/>
                  <a:pt x="3479039" y="2936359"/>
                  <a:pt x="3456002" y="2945219"/>
                </a:cubicBezTo>
                <a:cubicBezTo>
                  <a:pt x="3432965" y="2954079"/>
                  <a:pt x="3420560" y="3003698"/>
                  <a:pt x="3339044" y="3009014"/>
                </a:cubicBezTo>
                <a:cubicBezTo>
                  <a:pt x="3257528" y="3014330"/>
                  <a:pt x="3066141" y="2989522"/>
                  <a:pt x="2966904" y="2977117"/>
                </a:cubicBezTo>
                <a:cubicBezTo>
                  <a:pt x="2867667" y="2964712"/>
                  <a:pt x="2798556" y="2934586"/>
                  <a:pt x="2743621" y="2934586"/>
                </a:cubicBezTo>
                <a:cubicBezTo>
                  <a:pt x="2688686" y="2934586"/>
                  <a:pt x="2672737" y="2961168"/>
                  <a:pt x="2637295" y="2977117"/>
                </a:cubicBezTo>
                <a:cubicBezTo>
                  <a:pt x="2601853" y="2993066"/>
                  <a:pt x="2561095" y="3024963"/>
                  <a:pt x="2530969" y="3030279"/>
                </a:cubicBezTo>
                <a:cubicBezTo>
                  <a:pt x="2500843" y="3035595"/>
                  <a:pt x="2490211" y="3033823"/>
                  <a:pt x="2456541" y="3009014"/>
                </a:cubicBezTo>
                <a:cubicBezTo>
                  <a:pt x="2422871" y="2984205"/>
                  <a:pt x="2390974" y="2948763"/>
                  <a:pt x="2328951" y="2881424"/>
                </a:cubicBezTo>
                <a:cubicBezTo>
                  <a:pt x="2266928" y="2814085"/>
                  <a:pt x="2135793" y="2679405"/>
                  <a:pt x="2084402" y="2604977"/>
                </a:cubicBezTo>
                <a:cubicBezTo>
                  <a:pt x="2033011" y="2530549"/>
                  <a:pt x="2038328" y="2502196"/>
                  <a:pt x="2020607" y="2434856"/>
                </a:cubicBezTo>
                <a:cubicBezTo>
                  <a:pt x="2002886" y="2367517"/>
                  <a:pt x="1994025" y="2277140"/>
                  <a:pt x="1978076" y="2200940"/>
                </a:cubicBezTo>
                <a:cubicBezTo>
                  <a:pt x="1962127" y="2124740"/>
                  <a:pt x="1944407" y="2029047"/>
                  <a:pt x="1924914" y="1977656"/>
                </a:cubicBezTo>
                <a:cubicBezTo>
                  <a:pt x="1905421" y="1926265"/>
                  <a:pt x="1901876" y="1919177"/>
                  <a:pt x="1861118" y="1892596"/>
                </a:cubicBezTo>
                <a:cubicBezTo>
                  <a:pt x="1820360" y="1866015"/>
                  <a:pt x="1680365" y="1818168"/>
                  <a:pt x="1680365" y="1818168"/>
                </a:cubicBezTo>
                <a:cubicBezTo>
                  <a:pt x="1625430" y="1795131"/>
                  <a:pt x="1570495" y="1756144"/>
                  <a:pt x="1531509" y="1754372"/>
                </a:cubicBezTo>
                <a:cubicBezTo>
                  <a:pt x="1492523" y="1752600"/>
                  <a:pt x="1476574" y="1782726"/>
                  <a:pt x="1446448" y="1807535"/>
                </a:cubicBezTo>
                <a:cubicBezTo>
                  <a:pt x="1416322" y="1832344"/>
                  <a:pt x="1418094" y="1876647"/>
                  <a:pt x="1350755" y="1903228"/>
                </a:cubicBezTo>
                <a:cubicBezTo>
                  <a:pt x="1283416" y="1929809"/>
                  <a:pt x="1131016" y="1945759"/>
                  <a:pt x="1042411" y="1967024"/>
                </a:cubicBezTo>
                <a:cubicBezTo>
                  <a:pt x="953807" y="1988289"/>
                  <a:pt x="902416" y="1995377"/>
                  <a:pt x="819128" y="2030819"/>
                </a:cubicBezTo>
                <a:cubicBezTo>
                  <a:pt x="735840" y="2066261"/>
                  <a:pt x="636602" y="2137145"/>
                  <a:pt x="542681" y="2179675"/>
                </a:cubicBezTo>
                <a:cubicBezTo>
                  <a:pt x="448760" y="2222205"/>
                  <a:pt x="328258" y="2262963"/>
                  <a:pt x="255602" y="2286000"/>
                </a:cubicBezTo>
                <a:cubicBezTo>
                  <a:pt x="182946" y="2309037"/>
                  <a:pt x="143960" y="2312582"/>
                  <a:pt x="106746" y="2317898"/>
                </a:cubicBezTo>
                <a:cubicBezTo>
                  <a:pt x="69532" y="2323214"/>
                  <a:pt x="48267" y="2328530"/>
                  <a:pt x="32318" y="2317898"/>
                </a:cubicBezTo>
                <a:cubicBezTo>
                  <a:pt x="16369" y="2307266"/>
                  <a:pt x="-3123" y="2268280"/>
                  <a:pt x="421" y="2254103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E0C4A72-A870-BE4E-975B-68D3732C212D}"/>
              </a:ext>
            </a:extLst>
          </p:cNvPr>
          <p:cNvSpPr/>
          <p:nvPr/>
        </p:nvSpPr>
        <p:spPr>
          <a:xfrm>
            <a:off x="1882803" y="2139803"/>
            <a:ext cx="645114" cy="231310"/>
          </a:xfrm>
          <a:custGeom>
            <a:avLst/>
            <a:gdLst>
              <a:gd name="connsiteX0" fmla="*/ 20425 w 645114"/>
              <a:gd name="connsiteY0" fmla="*/ 7974 h 231310"/>
              <a:gd name="connsiteX1" fmla="*/ 254341 w 645114"/>
              <a:gd name="connsiteY1" fmla="*/ 7974 h 231310"/>
              <a:gd name="connsiteX2" fmla="*/ 339402 w 645114"/>
              <a:gd name="connsiteY2" fmla="*/ 71769 h 231310"/>
              <a:gd name="connsiteX3" fmla="*/ 626481 w 645114"/>
              <a:gd name="connsiteY3" fmla="*/ 82402 h 231310"/>
              <a:gd name="connsiteX4" fmla="*/ 605216 w 645114"/>
              <a:gd name="connsiteY4" fmla="*/ 167462 h 231310"/>
              <a:gd name="connsiteX5" fmla="*/ 509523 w 645114"/>
              <a:gd name="connsiteY5" fmla="*/ 231257 h 231310"/>
              <a:gd name="connsiteX6" fmla="*/ 371299 w 645114"/>
              <a:gd name="connsiteY6" fmla="*/ 178095 h 231310"/>
              <a:gd name="connsiteX7" fmla="*/ 286239 w 645114"/>
              <a:gd name="connsiteY7" fmla="*/ 156830 h 231310"/>
              <a:gd name="connsiteX8" fmla="*/ 116118 w 645114"/>
              <a:gd name="connsiteY8" fmla="*/ 135564 h 231310"/>
              <a:gd name="connsiteX9" fmla="*/ 20425 w 645114"/>
              <a:gd name="connsiteY9" fmla="*/ 71769 h 231310"/>
              <a:gd name="connsiteX10" fmla="*/ 20425 w 645114"/>
              <a:gd name="connsiteY10" fmla="*/ 7974 h 23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114" h="231310">
                <a:moveTo>
                  <a:pt x="20425" y="7974"/>
                </a:moveTo>
                <a:cubicBezTo>
                  <a:pt x="59411" y="-2658"/>
                  <a:pt x="201178" y="-2659"/>
                  <a:pt x="254341" y="7974"/>
                </a:cubicBezTo>
                <a:cubicBezTo>
                  <a:pt x="307504" y="18607"/>
                  <a:pt x="277379" y="59364"/>
                  <a:pt x="339402" y="71769"/>
                </a:cubicBezTo>
                <a:cubicBezTo>
                  <a:pt x="401425" y="84174"/>
                  <a:pt x="582179" y="66453"/>
                  <a:pt x="626481" y="82402"/>
                </a:cubicBezTo>
                <a:cubicBezTo>
                  <a:pt x="670783" y="98351"/>
                  <a:pt x="624709" y="142653"/>
                  <a:pt x="605216" y="167462"/>
                </a:cubicBezTo>
                <a:cubicBezTo>
                  <a:pt x="585723" y="192271"/>
                  <a:pt x="548509" y="229485"/>
                  <a:pt x="509523" y="231257"/>
                </a:cubicBezTo>
                <a:cubicBezTo>
                  <a:pt x="470537" y="233029"/>
                  <a:pt x="408513" y="190499"/>
                  <a:pt x="371299" y="178095"/>
                </a:cubicBezTo>
                <a:cubicBezTo>
                  <a:pt x="334085" y="165691"/>
                  <a:pt x="328769" y="163919"/>
                  <a:pt x="286239" y="156830"/>
                </a:cubicBezTo>
                <a:cubicBezTo>
                  <a:pt x="243709" y="149741"/>
                  <a:pt x="160420" y="149741"/>
                  <a:pt x="116118" y="135564"/>
                </a:cubicBezTo>
                <a:cubicBezTo>
                  <a:pt x="71816" y="121387"/>
                  <a:pt x="32830" y="94806"/>
                  <a:pt x="20425" y="71769"/>
                </a:cubicBezTo>
                <a:cubicBezTo>
                  <a:pt x="8020" y="48732"/>
                  <a:pt x="-18561" y="18606"/>
                  <a:pt x="20425" y="797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D250035-58E8-B247-B228-7EF31972AED1}"/>
              </a:ext>
            </a:extLst>
          </p:cNvPr>
          <p:cNvSpPr/>
          <p:nvPr/>
        </p:nvSpPr>
        <p:spPr>
          <a:xfrm>
            <a:off x="5986130" y="1125134"/>
            <a:ext cx="2693178" cy="1912461"/>
          </a:xfrm>
          <a:custGeom>
            <a:avLst/>
            <a:gdLst>
              <a:gd name="connsiteX0" fmla="*/ 63796 w 2693178"/>
              <a:gd name="connsiteY0" fmla="*/ 267731 h 1912461"/>
              <a:gd name="connsiteX1" fmla="*/ 191386 w 2693178"/>
              <a:gd name="connsiteY1" fmla="*/ 129508 h 1912461"/>
              <a:gd name="connsiteX2" fmla="*/ 478465 w 2693178"/>
              <a:gd name="connsiteY2" fmla="*/ 23182 h 1912461"/>
              <a:gd name="connsiteX3" fmla="*/ 712382 w 2693178"/>
              <a:gd name="connsiteY3" fmla="*/ 1917 h 1912461"/>
              <a:gd name="connsiteX4" fmla="*/ 1275907 w 2693178"/>
              <a:gd name="connsiteY4" fmla="*/ 55080 h 1912461"/>
              <a:gd name="connsiteX5" fmla="*/ 1488558 w 2693178"/>
              <a:gd name="connsiteY5" fmla="*/ 86978 h 1912461"/>
              <a:gd name="connsiteX6" fmla="*/ 1711842 w 2693178"/>
              <a:gd name="connsiteY6" fmla="*/ 267731 h 1912461"/>
              <a:gd name="connsiteX7" fmla="*/ 1828800 w 2693178"/>
              <a:gd name="connsiteY7" fmla="*/ 352792 h 1912461"/>
              <a:gd name="connsiteX8" fmla="*/ 2126512 w 2693178"/>
              <a:gd name="connsiteY8" fmla="*/ 469750 h 1912461"/>
              <a:gd name="connsiteX9" fmla="*/ 2434856 w 2693178"/>
              <a:gd name="connsiteY9" fmla="*/ 693033 h 1912461"/>
              <a:gd name="connsiteX10" fmla="*/ 2615610 w 2693178"/>
              <a:gd name="connsiteY10" fmla="*/ 863154 h 1912461"/>
              <a:gd name="connsiteX11" fmla="*/ 2690037 w 2693178"/>
              <a:gd name="connsiteY11" fmla="*/ 958847 h 1912461"/>
              <a:gd name="connsiteX12" fmla="*/ 2519917 w 2693178"/>
              <a:gd name="connsiteY12" fmla="*/ 1214029 h 1912461"/>
              <a:gd name="connsiteX13" fmla="*/ 2275368 w 2693178"/>
              <a:gd name="connsiteY13" fmla="*/ 1437313 h 1912461"/>
              <a:gd name="connsiteX14" fmla="*/ 2328530 w 2693178"/>
              <a:gd name="connsiteY14" fmla="*/ 1713759 h 1912461"/>
              <a:gd name="connsiteX15" fmla="*/ 2275368 w 2693178"/>
              <a:gd name="connsiteY15" fmla="*/ 1894513 h 1912461"/>
              <a:gd name="connsiteX16" fmla="*/ 2052084 w 2693178"/>
              <a:gd name="connsiteY16" fmla="*/ 1862615 h 1912461"/>
              <a:gd name="connsiteX17" fmla="*/ 1520456 w 2693178"/>
              <a:gd name="connsiteY17" fmla="*/ 1511740 h 1912461"/>
              <a:gd name="connsiteX18" fmla="*/ 1180214 w 2693178"/>
              <a:gd name="connsiteY18" fmla="*/ 1224661 h 1912461"/>
              <a:gd name="connsiteX19" fmla="*/ 935665 w 2693178"/>
              <a:gd name="connsiteY19" fmla="*/ 884419 h 1912461"/>
              <a:gd name="connsiteX20" fmla="*/ 467833 w 2693178"/>
              <a:gd name="connsiteY20" fmla="*/ 597340 h 1912461"/>
              <a:gd name="connsiteX21" fmla="*/ 202019 w 2693178"/>
              <a:gd name="connsiteY21" fmla="*/ 533545 h 1912461"/>
              <a:gd name="connsiteX22" fmla="*/ 42530 w 2693178"/>
              <a:gd name="connsiteY22" fmla="*/ 480382 h 1912461"/>
              <a:gd name="connsiteX23" fmla="*/ 0 w 2693178"/>
              <a:gd name="connsiteY23" fmla="*/ 405954 h 1912461"/>
              <a:gd name="connsiteX24" fmla="*/ 63796 w 2693178"/>
              <a:gd name="connsiteY24" fmla="*/ 267731 h 191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93178" h="1912461">
                <a:moveTo>
                  <a:pt x="63796" y="267731"/>
                </a:moveTo>
                <a:cubicBezTo>
                  <a:pt x="95694" y="221657"/>
                  <a:pt x="122275" y="170266"/>
                  <a:pt x="191386" y="129508"/>
                </a:cubicBezTo>
                <a:cubicBezTo>
                  <a:pt x="260497" y="88750"/>
                  <a:pt x="391632" y="44447"/>
                  <a:pt x="478465" y="23182"/>
                </a:cubicBezTo>
                <a:cubicBezTo>
                  <a:pt x="565298" y="1917"/>
                  <a:pt x="579475" y="-3399"/>
                  <a:pt x="712382" y="1917"/>
                </a:cubicBezTo>
                <a:cubicBezTo>
                  <a:pt x="845289" y="7233"/>
                  <a:pt x="1146544" y="40903"/>
                  <a:pt x="1275907" y="55080"/>
                </a:cubicBezTo>
                <a:cubicBezTo>
                  <a:pt x="1405270" y="69257"/>
                  <a:pt x="1415902" y="51536"/>
                  <a:pt x="1488558" y="86978"/>
                </a:cubicBezTo>
                <a:cubicBezTo>
                  <a:pt x="1561214" y="122420"/>
                  <a:pt x="1655135" y="223429"/>
                  <a:pt x="1711842" y="267731"/>
                </a:cubicBezTo>
                <a:cubicBezTo>
                  <a:pt x="1768549" y="312033"/>
                  <a:pt x="1759688" y="319122"/>
                  <a:pt x="1828800" y="352792"/>
                </a:cubicBezTo>
                <a:cubicBezTo>
                  <a:pt x="1897912" y="386462"/>
                  <a:pt x="2025503" y="413043"/>
                  <a:pt x="2126512" y="469750"/>
                </a:cubicBezTo>
                <a:cubicBezTo>
                  <a:pt x="2227521" y="526457"/>
                  <a:pt x="2353340" y="627466"/>
                  <a:pt x="2434856" y="693033"/>
                </a:cubicBezTo>
                <a:cubicBezTo>
                  <a:pt x="2516372" y="758600"/>
                  <a:pt x="2573080" y="818852"/>
                  <a:pt x="2615610" y="863154"/>
                </a:cubicBezTo>
                <a:cubicBezTo>
                  <a:pt x="2658140" y="907456"/>
                  <a:pt x="2705986" y="900368"/>
                  <a:pt x="2690037" y="958847"/>
                </a:cubicBezTo>
                <a:cubicBezTo>
                  <a:pt x="2674088" y="1017326"/>
                  <a:pt x="2589028" y="1134285"/>
                  <a:pt x="2519917" y="1214029"/>
                </a:cubicBezTo>
                <a:cubicBezTo>
                  <a:pt x="2450806" y="1293773"/>
                  <a:pt x="2307266" y="1354025"/>
                  <a:pt x="2275368" y="1437313"/>
                </a:cubicBezTo>
                <a:cubicBezTo>
                  <a:pt x="2243470" y="1520601"/>
                  <a:pt x="2328530" y="1637559"/>
                  <a:pt x="2328530" y="1713759"/>
                </a:cubicBezTo>
                <a:cubicBezTo>
                  <a:pt x="2328530" y="1789959"/>
                  <a:pt x="2321442" y="1869704"/>
                  <a:pt x="2275368" y="1894513"/>
                </a:cubicBezTo>
                <a:cubicBezTo>
                  <a:pt x="2229294" y="1919322"/>
                  <a:pt x="2177903" y="1926411"/>
                  <a:pt x="2052084" y="1862615"/>
                </a:cubicBezTo>
                <a:cubicBezTo>
                  <a:pt x="1926265" y="1798820"/>
                  <a:pt x="1665768" y="1618066"/>
                  <a:pt x="1520456" y="1511740"/>
                </a:cubicBezTo>
                <a:cubicBezTo>
                  <a:pt x="1375144" y="1405414"/>
                  <a:pt x="1277679" y="1329215"/>
                  <a:pt x="1180214" y="1224661"/>
                </a:cubicBezTo>
                <a:cubicBezTo>
                  <a:pt x="1082749" y="1120107"/>
                  <a:pt x="1054395" y="988972"/>
                  <a:pt x="935665" y="884419"/>
                </a:cubicBezTo>
                <a:cubicBezTo>
                  <a:pt x="816935" y="779866"/>
                  <a:pt x="590107" y="655819"/>
                  <a:pt x="467833" y="597340"/>
                </a:cubicBezTo>
                <a:cubicBezTo>
                  <a:pt x="345559" y="538861"/>
                  <a:pt x="272903" y="553038"/>
                  <a:pt x="202019" y="533545"/>
                </a:cubicBezTo>
                <a:cubicBezTo>
                  <a:pt x="131135" y="514052"/>
                  <a:pt x="76200" y="501647"/>
                  <a:pt x="42530" y="480382"/>
                </a:cubicBezTo>
                <a:cubicBezTo>
                  <a:pt x="8860" y="459117"/>
                  <a:pt x="0" y="444940"/>
                  <a:pt x="0" y="405954"/>
                </a:cubicBezTo>
                <a:cubicBezTo>
                  <a:pt x="0" y="366968"/>
                  <a:pt x="31898" y="313805"/>
                  <a:pt x="63796" y="26773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96D05-F499-AC42-B2C8-CE0811C6E578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973C9-AC02-7240-B9CA-93345D2869B4}"/>
              </a:ext>
            </a:extLst>
          </p:cNvPr>
          <p:cNvSpPr txBox="1"/>
          <p:nvPr/>
        </p:nvSpPr>
        <p:spPr>
          <a:xfrm>
            <a:off x="0" y="407227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⠠⠉⠕⠗⠙⠊⠇⠇⠻⠁⠝⠀</a:t>
            </a:r>
          </a:p>
          <a:p>
            <a:r>
              <a:rPr lang="en-US" sz="2400">
                <a:latin typeface="Swell Braille" pitchFamily="49"/>
              </a:rPr>
              <a:t>⠠⠊⠉⠑⠀⠠⠩⠑⠑⠞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08EEE-C63B-A142-AD62-47D0E27A1833}"/>
              </a:ext>
            </a:extLst>
          </p:cNvPr>
          <p:cNvSpPr txBox="1"/>
          <p:nvPr/>
        </p:nvSpPr>
        <p:spPr>
          <a:xfrm>
            <a:off x="6655981" y="5064642"/>
            <a:ext cx="261561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⠠⠇⠁⠥⠗⠢⠞⠊⠙⠑⠀⠠⠊⠉⠑⠀⠠⠩⠑⠑⠞</a:t>
            </a:r>
          </a:p>
          <a:p>
            <a:endParaRPr lang="en-US" sz="2400">
              <a:latin typeface="Swell Braille" pitchFamily="49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667E4A-7F53-9E4E-BA55-90EA21CF4BCC}"/>
              </a:ext>
            </a:extLst>
          </p:cNvPr>
          <p:cNvCxnSpPr/>
          <p:nvPr/>
        </p:nvCxnSpPr>
        <p:spPr>
          <a:xfrm flipH="1">
            <a:off x="7899991" y="1148316"/>
            <a:ext cx="202018" cy="3189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EE22B7-B7CC-934C-9C28-5A94DB4786F0}"/>
              </a:ext>
            </a:extLst>
          </p:cNvPr>
          <p:cNvCxnSpPr>
            <a:cxnSpLocks/>
          </p:cNvCxnSpPr>
          <p:nvPr/>
        </p:nvCxnSpPr>
        <p:spPr>
          <a:xfrm>
            <a:off x="7634177" y="4497572"/>
            <a:ext cx="159488" cy="414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4FBA7-3646-C54A-83C0-72A8096A660B}"/>
              </a:ext>
            </a:extLst>
          </p:cNvPr>
          <p:cNvCxnSpPr>
            <a:cxnSpLocks/>
          </p:cNvCxnSpPr>
          <p:nvPr/>
        </p:nvCxnSpPr>
        <p:spPr>
          <a:xfrm flipH="1">
            <a:off x="1757916" y="3700130"/>
            <a:ext cx="602512" cy="3118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3A2C8-7CCE-1B4A-A5E3-D68F69F2CB1E}"/>
              </a:ext>
            </a:extLst>
          </p:cNvPr>
          <p:cNvSpPr/>
          <p:nvPr/>
        </p:nvSpPr>
        <p:spPr>
          <a:xfrm>
            <a:off x="4921647" y="650053"/>
            <a:ext cx="4304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⠠⠛⠗⠑⠢⠇⠯⠀⠠⠊⠉⠑⠀⠠⠩⠑⠑⠞</a:t>
            </a:r>
          </a:p>
        </p:txBody>
      </p:sp>
    </p:spTree>
    <p:extLst>
      <p:ext uri="{BB962C8B-B14F-4D97-AF65-F5344CB8AC3E}">
        <p14:creationId xmlns:p14="http://schemas.microsoft.com/office/powerpoint/2010/main" val="39148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FB8A36-DB12-2D44-990B-162202A0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79"/>
          <a:stretch/>
        </p:blipFill>
        <p:spPr>
          <a:xfrm>
            <a:off x="194634" y="888113"/>
            <a:ext cx="8353943" cy="562964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B4BA68B-422C-A147-8312-5BE3525ADD0C}"/>
              </a:ext>
            </a:extLst>
          </p:cNvPr>
          <p:cNvSpPr/>
          <p:nvPr/>
        </p:nvSpPr>
        <p:spPr>
          <a:xfrm>
            <a:off x="233496" y="925032"/>
            <a:ext cx="7945043" cy="3831469"/>
          </a:xfrm>
          <a:custGeom>
            <a:avLst/>
            <a:gdLst>
              <a:gd name="connsiteX0" fmla="*/ 421 w 7945043"/>
              <a:gd name="connsiteY0" fmla="*/ 2254103 h 3831469"/>
              <a:gd name="connsiteX1" fmla="*/ 53583 w 7945043"/>
              <a:gd name="connsiteY1" fmla="*/ 2232837 h 3831469"/>
              <a:gd name="connsiteX2" fmla="*/ 404458 w 7945043"/>
              <a:gd name="connsiteY2" fmla="*/ 2062717 h 3831469"/>
              <a:gd name="connsiteX3" fmla="*/ 585211 w 7945043"/>
              <a:gd name="connsiteY3" fmla="*/ 1924493 h 3831469"/>
              <a:gd name="connsiteX4" fmla="*/ 680904 w 7945043"/>
              <a:gd name="connsiteY4" fmla="*/ 1881963 h 3831469"/>
              <a:gd name="connsiteX5" fmla="*/ 851025 w 7945043"/>
              <a:gd name="connsiteY5" fmla="*/ 1839433 h 3831469"/>
              <a:gd name="connsiteX6" fmla="*/ 957351 w 7945043"/>
              <a:gd name="connsiteY6" fmla="*/ 1765005 h 3831469"/>
              <a:gd name="connsiteX7" fmla="*/ 1010514 w 7945043"/>
              <a:gd name="connsiteY7" fmla="*/ 1637414 h 3831469"/>
              <a:gd name="connsiteX8" fmla="*/ 1159369 w 7945043"/>
              <a:gd name="connsiteY8" fmla="*/ 1467293 h 3831469"/>
              <a:gd name="connsiteX9" fmla="*/ 1382653 w 7945043"/>
              <a:gd name="connsiteY9" fmla="*/ 1382233 h 3831469"/>
              <a:gd name="connsiteX10" fmla="*/ 1595304 w 7945043"/>
              <a:gd name="connsiteY10" fmla="*/ 1403498 h 3831469"/>
              <a:gd name="connsiteX11" fmla="*/ 1669732 w 7945043"/>
              <a:gd name="connsiteY11" fmla="*/ 1446028 h 3831469"/>
              <a:gd name="connsiteX12" fmla="*/ 1669732 w 7945043"/>
              <a:gd name="connsiteY12" fmla="*/ 1499191 h 3831469"/>
              <a:gd name="connsiteX13" fmla="*/ 1669732 w 7945043"/>
              <a:gd name="connsiteY13" fmla="*/ 1562986 h 3831469"/>
              <a:gd name="connsiteX14" fmla="*/ 1722895 w 7945043"/>
              <a:gd name="connsiteY14" fmla="*/ 1584251 h 3831469"/>
              <a:gd name="connsiteX15" fmla="*/ 1829221 w 7945043"/>
              <a:gd name="connsiteY15" fmla="*/ 1584251 h 3831469"/>
              <a:gd name="connsiteX16" fmla="*/ 1893016 w 7945043"/>
              <a:gd name="connsiteY16" fmla="*/ 1626782 h 3831469"/>
              <a:gd name="connsiteX17" fmla="*/ 1988709 w 7945043"/>
              <a:gd name="connsiteY17" fmla="*/ 1669312 h 3831469"/>
              <a:gd name="connsiteX18" fmla="*/ 2063137 w 7945043"/>
              <a:gd name="connsiteY18" fmla="*/ 1637414 h 3831469"/>
              <a:gd name="connsiteX19" fmla="*/ 2063137 w 7945043"/>
              <a:gd name="connsiteY19" fmla="*/ 1573619 h 3831469"/>
              <a:gd name="connsiteX20" fmla="*/ 2201360 w 7945043"/>
              <a:gd name="connsiteY20" fmla="*/ 1424763 h 3831469"/>
              <a:gd name="connsiteX21" fmla="*/ 2318318 w 7945043"/>
              <a:gd name="connsiteY21" fmla="*/ 1233377 h 3831469"/>
              <a:gd name="connsiteX22" fmla="*/ 2318318 w 7945043"/>
              <a:gd name="connsiteY22" fmla="*/ 1105786 h 3831469"/>
              <a:gd name="connsiteX23" fmla="*/ 2328951 w 7945043"/>
              <a:gd name="connsiteY23" fmla="*/ 1041991 h 3831469"/>
              <a:gd name="connsiteX24" fmla="*/ 2414011 w 7945043"/>
              <a:gd name="connsiteY24" fmla="*/ 956931 h 3831469"/>
              <a:gd name="connsiteX25" fmla="*/ 2647928 w 7945043"/>
              <a:gd name="connsiteY25" fmla="*/ 925033 h 3831469"/>
              <a:gd name="connsiteX26" fmla="*/ 3168923 w 7945043"/>
              <a:gd name="connsiteY26" fmla="*/ 882503 h 3831469"/>
              <a:gd name="connsiteX27" fmla="*/ 3253983 w 7945043"/>
              <a:gd name="connsiteY27" fmla="*/ 893135 h 3831469"/>
              <a:gd name="connsiteX28" fmla="*/ 3317779 w 7945043"/>
              <a:gd name="connsiteY28" fmla="*/ 935665 h 3831469"/>
              <a:gd name="connsiteX29" fmla="*/ 3360309 w 7945043"/>
              <a:gd name="connsiteY29" fmla="*/ 967563 h 3831469"/>
              <a:gd name="connsiteX30" fmla="*/ 3424104 w 7945043"/>
              <a:gd name="connsiteY30" fmla="*/ 956931 h 3831469"/>
              <a:gd name="connsiteX31" fmla="*/ 3466634 w 7945043"/>
              <a:gd name="connsiteY31" fmla="*/ 935665 h 3831469"/>
              <a:gd name="connsiteX32" fmla="*/ 3572960 w 7945043"/>
              <a:gd name="connsiteY32" fmla="*/ 935665 h 3831469"/>
              <a:gd name="connsiteX33" fmla="*/ 3604858 w 7945043"/>
              <a:gd name="connsiteY33" fmla="*/ 893135 h 3831469"/>
              <a:gd name="connsiteX34" fmla="*/ 3604858 w 7945043"/>
              <a:gd name="connsiteY34" fmla="*/ 712382 h 3831469"/>
              <a:gd name="connsiteX35" fmla="*/ 3615490 w 7945043"/>
              <a:gd name="connsiteY35" fmla="*/ 627321 h 3831469"/>
              <a:gd name="connsiteX36" fmla="*/ 3668653 w 7945043"/>
              <a:gd name="connsiteY36" fmla="*/ 489098 h 3831469"/>
              <a:gd name="connsiteX37" fmla="*/ 3774979 w 7945043"/>
              <a:gd name="connsiteY37" fmla="*/ 404037 h 3831469"/>
              <a:gd name="connsiteX38" fmla="*/ 4136486 w 7945043"/>
              <a:gd name="connsiteY38" fmla="*/ 287079 h 3831469"/>
              <a:gd name="connsiteX39" fmla="*/ 4317239 w 7945043"/>
              <a:gd name="connsiteY39" fmla="*/ 265814 h 3831469"/>
              <a:gd name="connsiteX40" fmla="*/ 4423565 w 7945043"/>
              <a:gd name="connsiteY40" fmla="*/ 255182 h 3831469"/>
              <a:gd name="connsiteX41" fmla="*/ 4731909 w 7945043"/>
              <a:gd name="connsiteY41" fmla="*/ 170121 h 3831469"/>
              <a:gd name="connsiteX42" fmla="*/ 5061518 w 7945043"/>
              <a:gd name="connsiteY42" fmla="*/ 42531 h 3831469"/>
              <a:gd name="connsiteX43" fmla="*/ 5316700 w 7945043"/>
              <a:gd name="connsiteY43" fmla="*/ 0 h 3831469"/>
              <a:gd name="connsiteX44" fmla="*/ 5614411 w 7945043"/>
              <a:gd name="connsiteY44" fmla="*/ 42531 h 3831469"/>
              <a:gd name="connsiteX45" fmla="*/ 5710104 w 7945043"/>
              <a:gd name="connsiteY45" fmla="*/ 85061 h 3831469"/>
              <a:gd name="connsiteX46" fmla="*/ 5656941 w 7945043"/>
              <a:gd name="connsiteY46" fmla="*/ 170121 h 3831469"/>
              <a:gd name="connsiteX47" fmla="*/ 5582514 w 7945043"/>
              <a:gd name="connsiteY47" fmla="*/ 276447 h 3831469"/>
              <a:gd name="connsiteX48" fmla="*/ 5539983 w 7945043"/>
              <a:gd name="connsiteY48" fmla="*/ 404037 h 3831469"/>
              <a:gd name="connsiteX49" fmla="*/ 5444290 w 7945043"/>
              <a:gd name="connsiteY49" fmla="*/ 552893 h 3831469"/>
              <a:gd name="connsiteX50" fmla="*/ 5508086 w 7945043"/>
              <a:gd name="connsiteY50" fmla="*/ 680484 h 3831469"/>
              <a:gd name="connsiteX51" fmla="*/ 5561248 w 7945043"/>
              <a:gd name="connsiteY51" fmla="*/ 648586 h 3831469"/>
              <a:gd name="connsiteX52" fmla="*/ 5763267 w 7945043"/>
              <a:gd name="connsiteY52" fmla="*/ 776177 h 3831469"/>
              <a:gd name="connsiteX53" fmla="*/ 5997183 w 7945043"/>
              <a:gd name="connsiteY53" fmla="*/ 861237 h 3831469"/>
              <a:gd name="connsiteX54" fmla="*/ 6156672 w 7945043"/>
              <a:gd name="connsiteY54" fmla="*/ 988828 h 3831469"/>
              <a:gd name="connsiteX55" fmla="*/ 6188569 w 7945043"/>
              <a:gd name="connsiteY55" fmla="*/ 1052624 h 3831469"/>
              <a:gd name="connsiteX56" fmla="*/ 6422486 w 7945043"/>
              <a:gd name="connsiteY56" fmla="*/ 1137684 h 3831469"/>
              <a:gd name="connsiteX57" fmla="*/ 6518179 w 7945043"/>
              <a:gd name="connsiteY57" fmla="*/ 1212112 h 3831469"/>
              <a:gd name="connsiteX58" fmla="*/ 6550076 w 7945043"/>
              <a:gd name="connsiteY58" fmla="*/ 1286540 h 3831469"/>
              <a:gd name="connsiteX59" fmla="*/ 6528811 w 7945043"/>
              <a:gd name="connsiteY59" fmla="*/ 1392865 h 3831469"/>
              <a:gd name="connsiteX60" fmla="*/ 6560709 w 7945043"/>
              <a:gd name="connsiteY60" fmla="*/ 1541721 h 3831469"/>
              <a:gd name="connsiteX61" fmla="*/ 6592607 w 7945043"/>
              <a:gd name="connsiteY61" fmla="*/ 1658679 h 3831469"/>
              <a:gd name="connsiteX62" fmla="*/ 6698932 w 7945043"/>
              <a:gd name="connsiteY62" fmla="*/ 1754372 h 3831469"/>
              <a:gd name="connsiteX63" fmla="*/ 6805258 w 7945043"/>
              <a:gd name="connsiteY63" fmla="*/ 1956391 h 3831469"/>
              <a:gd name="connsiteX64" fmla="*/ 6911583 w 7945043"/>
              <a:gd name="connsiteY64" fmla="*/ 2094614 h 3831469"/>
              <a:gd name="connsiteX65" fmla="*/ 6996644 w 7945043"/>
              <a:gd name="connsiteY65" fmla="*/ 2115879 h 3831469"/>
              <a:gd name="connsiteX66" fmla="*/ 7124234 w 7945043"/>
              <a:gd name="connsiteY66" fmla="*/ 2222205 h 3831469"/>
              <a:gd name="connsiteX67" fmla="*/ 7326253 w 7945043"/>
              <a:gd name="connsiteY67" fmla="*/ 2296633 h 3831469"/>
              <a:gd name="connsiteX68" fmla="*/ 7475109 w 7945043"/>
              <a:gd name="connsiteY68" fmla="*/ 2434856 h 3831469"/>
              <a:gd name="connsiteX69" fmla="*/ 7517639 w 7945043"/>
              <a:gd name="connsiteY69" fmla="*/ 2488019 h 3831469"/>
              <a:gd name="connsiteX70" fmla="*/ 7528272 w 7945043"/>
              <a:gd name="connsiteY70" fmla="*/ 2615610 h 3831469"/>
              <a:gd name="connsiteX71" fmla="*/ 7592067 w 7945043"/>
              <a:gd name="connsiteY71" fmla="*/ 2721935 h 3831469"/>
              <a:gd name="connsiteX72" fmla="*/ 7783453 w 7945043"/>
              <a:gd name="connsiteY72" fmla="*/ 2817628 h 3831469"/>
              <a:gd name="connsiteX73" fmla="*/ 7942941 w 7945043"/>
              <a:gd name="connsiteY73" fmla="*/ 2955851 h 3831469"/>
              <a:gd name="connsiteX74" fmla="*/ 7857881 w 7945043"/>
              <a:gd name="connsiteY74" fmla="*/ 3094075 h 3831469"/>
              <a:gd name="connsiteX75" fmla="*/ 7623965 w 7945043"/>
              <a:gd name="connsiteY75" fmla="*/ 3157870 h 3831469"/>
              <a:gd name="connsiteX76" fmla="*/ 7443211 w 7945043"/>
              <a:gd name="connsiteY76" fmla="*/ 3115340 h 3831469"/>
              <a:gd name="connsiteX77" fmla="*/ 7347518 w 7945043"/>
              <a:gd name="connsiteY77" fmla="*/ 3115340 h 3831469"/>
              <a:gd name="connsiteX78" fmla="*/ 7304988 w 7945043"/>
              <a:gd name="connsiteY78" fmla="*/ 3242931 h 3831469"/>
              <a:gd name="connsiteX79" fmla="*/ 7071072 w 7945043"/>
              <a:gd name="connsiteY79" fmla="*/ 3391786 h 3831469"/>
              <a:gd name="connsiteX80" fmla="*/ 6900951 w 7945043"/>
              <a:gd name="connsiteY80" fmla="*/ 3434317 h 3831469"/>
              <a:gd name="connsiteX81" fmla="*/ 6783993 w 7945043"/>
              <a:gd name="connsiteY81" fmla="*/ 3434317 h 3831469"/>
              <a:gd name="connsiteX82" fmla="*/ 6667034 w 7945043"/>
              <a:gd name="connsiteY82" fmla="*/ 3423684 h 3831469"/>
              <a:gd name="connsiteX83" fmla="*/ 6613872 w 7945043"/>
              <a:gd name="connsiteY83" fmla="*/ 3455582 h 3831469"/>
              <a:gd name="connsiteX84" fmla="*/ 6592607 w 7945043"/>
              <a:gd name="connsiteY84" fmla="*/ 3615070 h 3831469"/>
              <a:gd name="connsiteX85" fmla="*/ 6571341 w 7945043"/>
              <a:gd name="connsiteY85" fmla="*/ 3636335 h 3831469"/>
              <a:gd name="connsiteX86" fmla="*/ 6411853 w 7945043"/>
              <a:gd name="connsiteY86" fmla="*/ 3721396 h 3831469"/>
              <a:gd name="connsiteX87" fmla="*/ 6241732 w 7945043"/>
              <a:gd name="connsiteY87" fmla="*/ 3678865 h 3831469"/>
              <a:gd name="connsiteX88" fmla="*/ 6209834 w 7945043"/>
              <a:gd name="connsiteY88" fmla="*/ 3615070 h 3831469"/>
              <a:gd name="connsiteX89" fmla="*/ 6050346 w 7945043"/>
              <a:gd name="connsiteY89" fmla="*/ 3476847 h 3831469"/>
              <a:gd name="connsiteX90" fmla="*/ 5890858 w 7945043"/>
              <a:gd name="connsiteY90" fmla="*/ 3519377 h 3831469"/>
              <a:gd name="connsiteX91" fmla="*/ 5742002 w 7945043"/>
              <a:gd name="connsiteY91" fmla="*/ 3646968 h 3831469"/>
              <a:gd name="connsiteX92" fmla="*/ 5678207 w 7945043"/>
              <a:gd name="connsiteY92" fmla="*/ 3795824 h 3831469"/>
              <a:gd name="connsiteX93" fmla="*/ 5561248 w 7945043"/>
              <a:gd name="connsiteY93" fmla="*/ 3827721 h 3831469"/>
              <a:gd name="connsiteX94" fmla="*/ 5380495 w 7945043"/>
              <a:gd name="connsiteY94" fmla="*/ 3732028 h 3831469"/>
              <a:gd name="connsiteX95" fmla="*/ 5210374 w 7945043"/>
              <a:gd name="connsiteY95" fmla="*/ 3668233 h 3831469"/>
              <a:gd name="connsiteX96" fmla="*/ 5018988 w 7945043"/>
              <a:gd name="connsiteY96" fmla="*/ 3689498 h 3831469"/>
              <a:gd name="connsiteX97" fmla="*/ 4965825 w 7945043"/>
              <a:gd name="connsiteY97" fmla="*/ 3657600 h 3831469"/>
              <a:gd name="connsiteX98" fmla="*/ 5008355 w 7945043"/>
              <a:gd name="connsiteY98" fmla="*/ 3572540 h 3831469"/>
              <a:gd name="connsiteX99" fmla="*/ 4987090 w 7945043"/>
              <a:gd name="connsiteY99" fmla="*/ 3434317 h 3831469"/>
              <a:gd name="connsiteX100" fmla="*/ 4933928 w 7945043"/>
              <a:gd name="connsiteY100" fmla="*/ 3296093 h 3831469"/>
              <a:gd name="connsiteX101" fmla="*/ 4816969 w 7945043"/>
              <a:gd name="connsiteY101" fmla="*/ 3274828 h 3831469"/>
              <a:gd name="connsiteX102" fmla="*/ 4753174 w 7945043"/>
              <a:gd name="connsiteY102" fmla="*/ 3391786 h 3831469"/>
              <a:gd name="connsiteX103" fmla="*/ 4689379 w 7945043"/>
              <a:gd name="connsiteY103" fmla="*/ 3561907 h 3831469"/>
              <a:gd name="connsiteX104" fmla="*/ 4657481 w 7945043"/>
              <a:gd name="connsiteY104" fmla="*/ 3561907 h 3831469"/>
              <a:gd name="connsiteX105" fmla="*/ 4604318 w 7945043"/>
              <a:gd name="connsiteY105" fmla="*/ 3466214 h 3831469"/>
              <a:gd name="connsiteX106" fmla="*/ 4551155 w 7945043"/>
              <a:gd name="connsiteY106" fmla="*/ 3317358 h 3831469"/>
              <a:gd name="connsiteX107" fmla="*/ 4476728 w 7945043"/>
              <a:gd name="connsiteY107" fmla="*/ 3232298 h 3831469"/>
              <a:gd name="connsiteX108" fmla="*/ 4412932 w 7945043"/>
              <a:gd name="connsiteY108" fmla="*/ 3317358 h 3831469"/>
              <a:gd name="connsiteX109" fmla="*/ 4349137 w 7945043"/>
              <a:gd name="connsiteY109" fmla="*/ 3306726 h 3831469"/>
              <a:gd name="connsiteX110" fmla="*/ 4317239 w 7945043"/>
              <a:gd name="connsiteY110" fmla="*/ 3125972 h 3831469"/>
              <a:gd name="connsiteX111" fmla="*/ 4232179 w 7945043"/>
              <a:gd name="connsiteY111" fmla="*/ 3009014 h 3831469"/>
              <a:gd name="connsiteX112" fmla="*/ 4168383 w 7945043"/>
              <a:gd name="connsiteY112" fmla="*/ 2987749 h 3831469"/>
              <a:gd name="connsiteX113" fmla="*/ 4062058 w 7945043"/>
              <a:gd name="connsiteY113" fmla="*/ 2977117 h 3831469"/>
              <a:gd name="connsiteX114" fmla="*/ 3870672 w 7945043"/>
              <a:gd name="connsiteY114" fmla="*/ 3051544 h 3831469"/>
              <a:gd name="connsiteX115" fmla="*/ 3679286 w 7945043"/>
              <a:gd name="connsiteY115" fmla="*/ 3051544 h 3831469"/>
              <a:gd name="connsiteX116" fmla="*/ 3562328 w 7945043"/>
              <a:gd name="connsiteY116" fmla="*/ 3030279 h 3831469"/>
              <a:gd name="connsiteX117" fmla="*/ 3477267 w 7945043"/>
              <a:gd name="connsiteY117" fmla="*/ 2955851 h 3831469"/>
              <a:gd name="connsiteX118" fmla="*/ 3456002 w 7945043"/>
              <a:gd name="connsiteY118" fmla="*/ 2945219 h 3831469"/>
              <a:gd name="connsiteX119" fmla="*/ 3339044 w 7945043"/>
              <a:gd name="connsiteY119" fmla="*/ 3009014 h 3831469"/>
              <a:gd name="connsiteX120" fmla="*/ 2966904 w 7945043"/>
              <a:gd name="connsiteY120" fmla="*/ 2977117 h 3831469"/>
              <a:gd name="connsiteX121" fmla="*/ 2743621 w 7945043"/>
              <a:gd name="connsiteY121" fmla="*/ 2934586 h 3831469"/>
              <a:gd name="connsiteX122" fmla="*/ 2637295 w 7945043"/>
              <a:gd name="connsiteY122" fmla="*/ 2977117 h 3831469"/>
              <a:gd name="connsiteX123" fmla="*/ 2530969 w 7945043"/>
              <a:gd name="connsiteY123" fmla="*/ 3030279 h 3831469"/>
              <a:gd name="connsiteX124" fmla="*/ 2456541 w 7945043"/>
              <a:gd name="connsiteY124" fmla="*/ 3009014 h 3831469"/>
              <a:gd name="connsiteX125" fmla="*/ 2328951 w 7945043"/>
              <a:gd name="connsiteY125" fmla="*/ 2881424 h 3831469"/>
              <a:gd name="connsiteX126" fmla="*/ 2084402 w 7945043"/>
              <a:gd name="connsiteY126" fmla="*/ 2604977 h 3831469"/>
              <a:gd name="connsiteX127" fmla="*/ 2020607 w 7945043"/>
              <a:gd name="connsiteY127" fmla="*/ 2434856 h 3831469"/>
              <a:gd name="connsiteX128" fmla="*/ 1978076 w 7945043"/>
              <a:gd name="connsiteY128" fmla="*/ 2200940 h 3831469"/>
              <a:gd name="connsiteX129" fmla="*/ 1924914 w 7945043"/>
              <a:gd name="connsiteY129" fmla="*/ 1977656 h 3831469"/>
              <a:gd name="connsiteX130" fmla="*/ 1861118 w 7945043"/>
              <a:gd name="connsiteY130" fmla="*/ 1892596 h 3831469"/>
              <a:gd name="connsiteX131" fmla="*/ 1680365 w 7945043"/>
              <a:gd name="connsiteY131" fmla="*/ 1818168 h 3831469"/>
              <a:gd name="connsiteX132" fmla="*/ 1531509 w 7945043"/>
              <a:gd name="connsiteY132" fmla="*/ 1754372 h 3831469"/>
              <a:gd name="connsiteX133" fmla="*/ 1446448 w 7945043"/>
              <a:gd name="connsiteY133" fmla="*/ 1807535 h 3831469"/>
              <a:gd name="connsiteX134" fmla="*/ 1350755 w 7945043"/>
              <a:gd name="connsiteY134" fmla="*/ 1903228 h 3831469"/>
              <a:gd name="connsiteX135" fmla="*/ 1042411 w 7945043"/>
              <a:gd name="connsiteY135" fmla="*/ 1967024 h 3831469"/>
              <a:gd name="connsiteX136" fmla="*/ 819128 w 7945043"/>
              <a:gd name="connsiteY136" fmla="*/ 2030819 h 3831469"/>
              <a:gd name="connsiteX137" fmla="*/ 542681 w 7945043"/>
              <a:gd name="connsiteY137" fmla="*/ 2179675 h 3831469"/>
              <a:gd name="connsiteX138" fmla="*/ 255602 w 7945043"/>
              <a:gd name="connsiteY138" fmla="*/ 2286000 h 3831469"/>
              <a:gd name="connsiteX139" fmla="*/ 106746 w 7945043"/>
              <a:gd name="connsiteY139" fmla="*/ 2317898 h 3831469"/>
              <a:gd name="connsiteX140" fmla="*/ 32318 w 7945043"/>
              <a:gd name="connsiteY140" fmla="*/ 2317898 h 3831469"/>
              <a:gd name="connsiteX141" fmla="*/ 421 w 7945043"/>
              <a:gd name="connsiteY141" fmla="*/ 2254103 h 383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945043" h="3831469">
                <a:moveTo>
                  <a:pt x="421" y="2254103"/>
                </a:moveTo>
                <a:cubicBezTo>
                  <a:pt x="3965" y="2239926"/>
                  <a:pt x="-13757" y="2264735"/>
                  <a:pt x="53583" y="2232837"/>
                </a:cubicBezTo>
                <a:cubicBezTo>
                  <a:pt x="120923" y="2200939"/>
                  <a:pt x="315853" y="2114108"/>
                  <a:pt x="404458" y="2062717"/>
                </a:cubicBezTo>
                <a:cubicBezTo>
                  <a:pt x="493063" y="2011326"/>
                  <a:pt x="539137" y="1954619"/>
                  <a:pt x="585211" y="1924493"/>
                </a:cubicBezTo>
                <a:cubicBezTo>
                  <a:pt x="631285" y="1894367"/>
                  <a:pt x="636602" y="1896140"/>
                  <a:pt x="680904" y="1881963"/>
                </a:cubicBezTo>
                <a:cubicBezTo>
                  <a:pt x="725206" y="1867786"/>
                  <a:pt x="804951" y="1858926"/>
                  <a:pt x="851025" y="1839433"/>
                </a:cubicBezTo>
                <a:cubicBezTo>
                  <a:pt x="897099" y="1819940"/>
                  <a:pt x="930770" y="1798675"/>
                  <a:pt x="957351" y="1765005"/>
                </a:cubicBezTo>
                <a:cubicBezTo>
                  <a:pt x="983932" y="1731335"/>
                  <a:pt x="976844" y="1687033"/>
                  <a:pt x="1010514" y="1637414"/>
                </a:cubicBezTo>
                <a:cubicBezTo>
                  <a:pt x="1044184" y="1587795"/>
                  <a:pt x="1097346" y="1509823"/>
                  <a:pt x="1159369" y="1467293"/>
                </a:cubicBezTo>
                <a:cubicBezTo>
                  <a:pt x="1221392" y="1424763"/>
                  <a:pt x="1309997" y="1392865"/>
                  <a:pt x="1382653" y="1382233"/>
                </a:cubicBezTo>
                <a:cubicBezTo>
                  <a:pt x="1455309" y="1371601"/>
                  <a:pt x="1547458" y="1392866"/>
                  <a:pt x="1595304" y="1403498"/>
                </a:cubicBezTo>
                <a:cubicBezTo>
                  <a:pt x="1643150" y="1414130"/>
                  <a:pt x="1669732" y="1446028"/>
                  <a:pt x="1669732" y="1446028"/>
                </a:cubicBezTo>
                <a:cubicBezTo>
                  <a:pt x="1682137" y="1461977"/>
                  <a:pt x="1669732" y="1499191"/>
                  <a:pt x="1669732" y="1499191"/>
                </a:cubicBezTo>
                <a:lnTo>
                  <a:pt x="1669732" y="1562986"/>
                </a:lnTo>
                <a:cubicBezTo>
                  <a:pt x="1678593" y="1577163"/>
                  <a:pt x="1696314" y="1580707"/>
                  <a:pt x="1722895" y="1584251"/>
                </a:cubicBezTo>
                <a:cubicBezTo>
                  <a:pt x="1749476" y="1587795"/>
                  <a:pt x="1829221" y="1584251"/>
                  <a:pt x="1829221" y="1584251"/>
                </a:cubicBezTo>
                <a:cubicBezTo>
                  <a:pt x="1857575" y="1591339"/>
                  <a:pt x="1866435" y="1612605"/>
                  <a:pt x="1893016" y="1626782"/>
                </a:cubicBezTo>
                <a:cubicBezTo>
                  <a:pt x="1919597" y="1640959"/>
                  <a:pt x="1960356" y="1667540"/>
                  <a:pt x="1988709" y="1669312"/>
                </a:cubicBezTo>
                <a:cubicBezTo>
                  <a:pt x="2017062" y="1671084"/>
                  <a:pt x="2063137" y="1637414"/>
                  <a:pt x="2063137" y="1637414"/>
                </a:cubicBezTo>
                <a:cubicBezTo>
                  <a:pt x="2075542" y="1621465"/>
                  <a:pt x="2040100" y="1609061"/>
                  <a:pt x="2063137" y="1573619"/>
                </a:cubicBezTo>
                <a:cubicBezTo>
                  <a:pt x="2086174" y="1538177"/>
                  <a:pt x="2158830" y="1481470"/>
                  <a:pt x="2201360" y="1424763"/>
                </a:cubicBezTo>
                <a:cubicBezTo>
                  <a:pt x="2243890" y="1368056"/>
                  <a:pt x="2298825" y="1286540"/>
                  <a:pt x="2318318" y="1233377"/>
                </a:cubicBezTo>
                <a:cubicBezTo>
                  <a:pt x="2337811" y="1180214"/>
                  <a:pt x="2318318" y="1105786"/>
                  <a:pt x="2318318" y="1105786"/>
                </a:cubicBezTo>
                <a:cubicBezTo>
                  <a:pt x="2320090" y="1073888"/>
                  <a:pt x="2313002" y="1066800"/>
                  <a:pt x="2328951" y="1041991"/>
                </a:cubicBezTo>
                <a:cubicBezTo>
                  <a:pt x="2344900" y="1017182"/>
                  <a:pt x="2360848" y="976424"/>
                  <a:pt x="2414011" y="956931"/>
                </a:cubicBezTo>
                <a:cubicBezTo>
                  <a:pt x="2467174" y="937438"/>
                  <a:pt x="2522109" y="937438"/>
                  <a:pt x="2647928" y="925033"/>
                </a:cubicBezTo>
                <a:cubicBezTo>
                  <a:pt x="2773747" y="912628"/>
                  <a:pt x="3067914" y="887819"/>
                  <a:pt x="3168923" y="882503"/>
                </a:cubicBezTo>
                <a:cubicBezTo>
                  <a:pt x="3269932" y="877187"/>
                  <a:pt x="3253983" y="893135"/>
                  <a:pt x="3253983" y="893135"/>
                </a:cubicBezTo>
                <a:cubicBezTo>
                  <a:pt x="3278792" y="901995"/>
                  <a:pt x="3317779" y="935665"/>
                  <a:pt x="3317779" y="935665"/>
                </a:cubicBezTo>
                <a:cubicBezTo>
                  <a:pt x="3335500" y="948070"/>
                  <a:pt x="3360309" y="967563"/>
                  <a:pt x="3360309" y="967563"/>
                </a:cubicBezTo>
                <a:cubicBezTo>
                  <a:pt x="3378030" y="971107"/>
                  <a:pt x="3424104" y="956931"/>
                  <a:pt x="3424104" y="956931"/>
                </a:cubicBezTo>
                <a:cubicBezTo>
                  <a:pt x="3441825" y="951615"/>
                  <a:pt x="3441825" y="939209"/>
                  <a:pt x="3466634" y="935665"/>
                </a:cubicBezTo>
                <a:cubicBezTo>
                  <a:pt x="3491443" y="932121"/>
                  <a:pt x="3572960" y="935665"/>
                  <a:pt x="3572960" y="935665"/>
                </a:cubicBezTo>
                <a:cubicBezTo>
                  <a:pt x="3595997" y="928577"/>
                  <a:pt x="3599542" y="930349"/>
                  <a:pt x="3604858" y="893135"/>
                </a:cubicBezTo>
                <a:cubicBezTo>
                  <a:pt x="3610174" y="855921"/>
                  <a:pt x="3603086" y="756684"/>
                  <a:pt x="3604858" y="712382"/>
                </a:cubicBezTo>
                <a:cubicBezTo>
                  <a:pt x="3606630" y="668080"/>
                  <a:pt x="3604858" y="664535"/>
                  <a:pt x="3615490" y="627321"/>
                </a:cubicBezTo>
                <a:cubicBezTo>
                  <a:pt x="3626122" y="590107"/>
                  <a:pt x="3642072" y="526312"/>
                  <a:pt x="3668653" y="489098"/>
                </a:cubicBezTo>
                <a:cubicBezTo>
                  <a:pt x="3695234" y="451884"/>
                  <a:pt x="3697007" y="437707"/>
                  <a:pt x="3774979" y="404037"/>
                </a:cubicBezTo>
                <a:cubicBezTo>
                  <a:pt x="3852951" y="370367"/>
                  <a:pt x="4046109" y="310116"/>
                  <a:pt x="4136486" y="287079"/>
                </a:cubicBezTo>
                <a:cubicBezTo>
                  <a:pt x="4226863" y="264042"/>
                  <a:pt x="4269393" y="271130"/>
                  <a:pt x="4317239" y="265814"/>
                </a:cubicBezTo>
                <a:cubicBezTo>
                  <a:pt x="4365085" y="260498"/>
                  <a:pt x="4354453" y="271131"/>
                  <a:pt x="4423565" y="255182"/>
                </a:cubicBezTo>
                <a:cubicBezTo>
                  <a:pt x="4492677" y="239233"/>
                  <a:pt x="4625584" y="205563"/>
                  <a:pt x="4731909" y="170121"/>
                </a:cubicBezTo>
                <a:cubicBezTo>
                  <a:pt x="4838234" y="134679"/>
                  <a:pt x="4964053" y="70884"/>
                  <a:pt x="5061518" y="42531"/>
                </a:cubicBezTo>
                <a:cubicBezTo>
                  <a:pt x="5158983" y="14178"/>
                  <a:pt x="5224551" y="0"/>
                  <a:pt x="5316700" y="0"/>
                </a:cubicBezTo>
                <a:cubicBezTo>
                  <a:pt x="5408849" y="0"/>
                  <a:pt x="5548844" y="28354"/>
                  <a:pt x="5614411" y="42531"/>
                </a:cubicBezTo>
                <a:cubicBezTo>
                  <a:pt x="5679978" y="56708"/>
                  <a:pt x="5703016" y="63796"/>
                  <a:pt x="5710104" y="85061"/>
                </a:cubicBezTo>
                <a:cubicBezTo>
                  <a:pt x="5717192" y="106326"/>
                  <a:pt x="5678206" y="138223"/>
                  <a:pt x="5656941" y="170121"/>
                </a:cubicBezTo>
                <a:cubicBezTo>
                  <a:pt x="5635676" y="202019"/>
                  <a:pt x="5602007" y="237461"/>
                  <a:pt x="5582514" y="276447"/>
                </a:cubicBezTo>
                <a:cubicBezTo>
                  <a:pt x="5563021" y="315433"/>
                  <a:pt x="5563020" y="357963"/>
                  <a:pt x="5539983" y="404037"/>
                </a:cubicBezTo>
                <a:cubicBezTo>
                  <a:pt x="5516946" y="450111"/>
                  <a:pt x="5449606" y="506818"/>
                  <a:pt x="5444290" y="552893"/>
                </a:cubicBezTo>
                <a:cubicBezTo>
                  <a:pt x="5438974" y="598967"/>
                  <a:pt x="5508086" y="680484"/>
                  <a:pt x="5508086" y="680484"/>
                </a:cubicBezTo>
                <a:cubicBezTo>
                  <a:pt x="5527579" y="696433"/>
                  <a:pt x="5518718" y="632637"/>
                  <a:pt x="5561248" y="648586"/>
                </a:cubicBezTo>
                <a:cubicBezTo>
                  <a:pt x="5603778" y="664535"/>
                  <a:pt x="5690611" y="740735"/>
                  <a:pt x="5763267" y="776177"/>
                </a:cubicBezTo>
                <a:cubicBezTo>
                  <a:pt x="5835923" y="811619"/>
                  <a:pt x="5931616" y="825795"/>
                  <a:pt x="5997183" y="861237"/>
                </a:cubicBezTo>
                <a:cubicBezTo>
                  <a:pt x="6062750" y="896679"/>
                  <a:pt x="6156672" y="988828"/>
                  <a:pt x="6156672" y="988828"/>
                </a:cubicBezTo>
                <a:cubicBezTo>
                  <a:pt x="6188570" y="1020726"/>
                  <a:pt x="6144267" y="1027815"/>
                  <a:pt x="6188569" y="1052624"/>
                </a:cubicBezTo>
                <a:cubicBezTo>
                  <a:pt x="6232871" y="1077433"/>
                  <a:pt x="6367551" y="1111103"/>
                  <a:pt x="6422486" y="1137684"/>
                </a:cubicBezTo>
                <a:cubicBezTo>
                  <a:pt x="6477421" y="1164265"/>
                  <a:pt x="6496914" y="1187303"/>
                  <a:pt x="6518179" y="1212112"/>
                </a:cubicBezTo>
                <a:cubicBezTo>
                  <a:pt x="6539444" y="1236921"/>
                  <a:pt x="6548304" y="1256414"/>
                  <a:pt x="6550076" y="1286540"/>
                </a:cubicBezTo>
                <a:cubicBezTo>
                  <a:pt x="6551848" y="1316665"/>
                  <a:pt x="6527039" y="1350335"/>
                  <a:pt x="6528811" y="1392865"/>
                </a:cubicBezTo>
                <a:cubicBezTo>
                  <a:pt x="6530583" y="1435395"/>
                  <a:pt x="6550076" y="1497419"/>
                  <a:pt x="6560709" y="1541721"/>
                </a:cubicBezTo>
                <a:cubicBezTo>
                  <a:pt x="6571342" y="1586023"/>
                  <a:pt x="6569570" y="1623237"/>
                  <a:pt x="6592607" y="1658679"/>
                </a:cubicBezTo>
                <a:cubicBezTo>
                  <a:pt x="6615644" y="1694121"/>
                  <a:pt x="6663490" y="1704753"/>
                  <a:pt x="6698932" y="1754372"/>
                </a:cubicBezTo>
                <a:cubicBezTo>
                  <a:pt x="6734374" y="1803991"/>
                  <a:pt x="6769816" y="1899684"/>
                  <a:pt x="6805258" y="1956391"/>
                </a:cubicBezTo>
                <a:cubicBezTo>
                  <a:pt x="6840700" y="2013098"/>
                  <a:pt x="6879685" y="2068033"/>
                  <a:pt x="6911583" y="2094614"/>
                </a:cubicBezTo>
                <a:cubicBezTo>
                  <a:pt x="6943481" y="2121195"/>
                  <a:pt x="6961202" y="2094614"/>
                  <a:pt x="6996644" y="2115879"/>
                </a:cubicBezTo>
                <a:cubicBezTo>
                  <a:pt x="7032086" y="2137144"/>
                  <a:pt x="7069299" y="2192079"/>
                  <a:pt x="7124234" y="2222205"/>
                </a:cubicBezTo>
                <a:cubicBezTo>
                  <a:pt x="7179169" y="2252331"/>
                  <a:pt x="7267774" y="2261191"/>
                  <a:pt x="7326253" y="2296633"/>
                </a:cubicBezTo>
                <a:cubicBezTo>
                  <a:pt x="7384732" y="2332075"/>
                  <a:pt x="7475109" y="2434856"/>
                  <a:pt x="7475109" y="2434856"/>
                </a:cubicBezTo>
                <a:cubicBezTo>
                  <a:pt x="7507007" y="2466754"/>
                  <a:pt x="7508779" y="2457893"/>
                  <a:pt x="7517639" y="2488019"/>
                </a:cubicBezTo>
                <a:cubicBezTo>
                  <a:pt x="7526500" y="2518145"/>
                  <a:pt x="7515867" y="2576624"/>
                  <a:pt x="7528272" y="2615610"/>
                </a:cubicBezTo>
                <a:cubicBezTo>
                  <a:pt x="7540677" y="2654596"/>
                  <a:pt x="7549537" y="2688265"/>
                  <a:pt x="7592067" y="2721935"/>
                </a:cubicBezTo>
                <a:cubicBezTo>
                  <a:pt x="7634597" y="2755605"/>
                  <a:pt x="7724974" y="2778642"/>
                  <a:pt x="7783453" y="2817628"/>
                </a:cubicBezTo>
                <a:cubicBezTo>
                  <a:pt x="7841932" y="2856614"/>
                  <a:pt x="7930536" y="2909777"/>
                  <a:pt x="7942941" y="2955851"/>
                </a:cubicBezTo>
                <a:cubicBezTo>
                  <a:pt x="7955346" y="3001925"/>
                  <a:pt x="7911044" y="3060405"/>
                  <a:pt x="7857881" y="3094075"/>
                </a:cubicBezTo>
                <a:cubicBezTo>
                  <a:pt x="7804718" y="3127745"/>
                  <a:pt x="7693077" y="3154326"/>
                  <a:pt x="7623965" y="3157870"/>
                </a:cubicBezTo>
                <a:cubicBezTo>
                  <a:pt x="7554853" y="3161414"/>
                  <a:pt x="7489285" y="3122428"/>
                  <a:pt x="7443211" y="3115340"/>
                </a:cubicBezTo>
                <a:cubicBezTo>
                  <a:pt x="7397137" y="3108252"/>
                  <a:pt x="7370555" y="3094075"/>
                  <a:pt x="7347518" y="3115340"/>
                </a:cubicBezTo>
                <a:cubicBezTo>
                  <a:pt x="7324481" y="3136605"/>
                  <a:pt x="7351062" y="3196857"/>
                  <a:pt x="7304988" y="3242931"/>
                </a:cubicBezTo>
                <a:cubicBezTo>
                  <a:pt x="7258914" y="3289005"/>
                  <a:pt x="7138412" y="3359888"/>
                  <a:pt x="7071072" y="3391786"/>
                </a:cubicBezTo>
                <a:cubicBezTo>
                  <a:pt x="7003733" y="3423684"/>
                  <a:pt x="6948798" y="3427228"/>
                  <a:pt x="6900951" y="3434317"/>
                </a:cubicBezTo>
                <a:cubicBezTo>
                  <a:pt x="6853104" y="3441406"/>
                  <a:pt x="6822979" y="3436089"/>
                  <a:pt x="6783993" y="3434317"/>
                </a:cubicBezTo>
                <a:cubicBezTo>
                  <a:pt x="6745007" y="3432545"/>
                  <a:pt x="6667034" y="3423684"/>
                  <a:pt x="6667034" y="3423684"/>
                </a:cubicBezTo>
                <a:cubicBezTo>
                  <a:pt x="6638681" y="3427228"/>
                  <a:pt x="6626276" y="3423684"/>
                  <a:pt x="6613872" y="3455582"/>
                </a:cubicBezTo>
                <a:cubicBezTo>
                  <a:pt x="6601468" y="3487480"/>
                  <a:pt x="6592607" y="3615070"/>
                  <a:pt x="6592607" y="3615070"/>
                </a:cubicBezTo>
                <a:cubicBezTo>
                  <a:pt x="6585519" y="3645196"/>
                  <a:pt x="6601467" y="3618614"/>
                  <a:pt x="6571341" y="3636335"/>
                </a:cubicBezTo>
                <a:cubicBezTo>
                  <a:pt x="6541215" y="3654056"/>
                  <a:pt x="6466788" y="3714308"/>
                  <a:pt x="6411853" y="3721396"/>
                </a:cubicBezTo>
                <a:cubicBezTo>
                  <a:pt x="6356918" y="3728484"/>
                  <a:pt x="6241732" y="3678865"/>
                  <a:pt x="6241732" y="3678865"/>
                </a:cubicBezTo>
                <a:cubicBezTo>
                  <a:pt x="6208062" y="3661144"/>
                  <a:pt x="6241732" y="3648740"/>
                  <a:pt x="6209834" y="3615070"/>
                </a:cubicBezTo>
                <a:cubicBezTo>
                  <a:pt x="6177936" y="3581400"/>
                  <a:pt x="6103509" y="3492796"/>
                  <a:pt x="6050346" y="3476847"/>
                </a:cubicBezTo>
                <a:cubicBezTo>
                  <a:pt x="5997183" y="3460898"/>
                  <a:pt x="5942249" y="3491024"/>
                  <a:pt x="5890858" y="3519377"/>
                </a:cubicBezTo>
                <a:cubicBezTo>
                  <a:pt x="5839467" y="3547731"/>
                  <a:pt x="5777444" y="3600893"/>
                  <a:pt x="5742002" y="3646968"/>
                </a:cubicBezTo>
                <a:cubicBezTo>
                  <a:pt x="5706560" y="3693043"/>
                  <a:pt x="5708333" y="3765699"/>
                  <a:pt x="5678207" y="3795824"/>
                </a:cubicBezTo>
                <a:cubicBezTo>
                  <a:pt x="5648081" y="3825949"/>
                  <a:pt x="5610867" y="3838354"/>
                  <a:pt x="5561248" y="3827721"/>
                </a:cubicBezTo>
                <a:cubicBezTo>
                  <a:pt x="5511629" y="3817088"/>
                  <a:pt x="5438974" y="3758609"/>
                  <a:pt x="5380495" y="3732028"/>
                </a:cubicBezTo>
                <a:cubicBezTo>
                  <a:pt x="5322016" y="3705447"/>
                  <a:pt x="5270625" y="3675321"/>
                  <a:pt x="5210374" y="3668233"/>
                </a:cubicBezTo>
                <a:lnTo>
                  <a:pt x="5018988" y="3689498"/>
                </a:lnTo>
                <a:cubicBezTo>
                  <a:pt x="4978230" y="3687726"/>
                  <a:pt x="4967597" y="3677093"/>
                  <a:pt x="4965825" y="3657600"/>
                </a:cubicBezTo>
                <a:cubicBezTo>
                  <a:pt x="4964053" y="3638107"/>
                  <a:pt x="5004811" y="3609754"/>
                  <a:pt x="5008355" y="3572540"/>
                </a:cubicBezTo>
                <a:cubicBezTo>
                  <a:pt x="5011899" y="3535326"/>
                  <a:pt x="4999494" y="3480391"/>
                  <a:pt x="4987090" y="3434317"/>
                </a:cubicBezTo>
                <a:cubicBezTo>
                  <a:pt x="4974686" y="3388243"/>
                  <a:pt x="4962282" y="3322675"/>
                  <a:pt x="4933928" y="3296093"/>
                </a:cubicBezTo>
                <a:cubicBezTo>
                  <a:pt x="4905575" y="3269512"/>
                  <a:pt x="4847095" y="3258879"/>
                  <a:pt x="4816969" y="3274828"/>
                </a:cubicBezTo>
                <a:cubicBezTo>
                  <a:pt x="4786843" y="3290777"/>
                  <a:pt x="4774439" y="3343940"/>
                  <a:pt x="4753174" y="3391786"/>
                </a:cubicBezTo>
                <a:cubicBezTo>
                  <a:pt x="4731909" y="3439632"/>
                  <a:pt x="4689379" y="3561907"/>
                  <a:pt x="4689379" y="3561907"/>
                </a:cubicBezTo>
                <a:cubicBezTo>
                  <a:pt x="4673430" y="3590260"/>
                  <a:pt x="4671658" y="3577856"/>
                  <a:pt x="4657481" y="3561907"/>
                </a:cubicBezTo>
                <a:cubicBezTo>
                  <a:pt x="4643304" y="3545958"/>
                  <a:pt x="4622039" y="3506972"/>
                  <a:pt x="4604318" y="3466214"/>
                </a:cubicBezTo>
                <a:cubicBezTo>
                  <a:pt x="4586597" y="3425456"/>
                  <a:pt x="4572420" y="3356344"/>
                  <a:pt x="4551155" y="3317358"/>
                </a:cubicBezTo>
                <a:cubicBezTo>
                  <a:pt x="4529890" y="3278372"/>
                  <a:pt x="4499765" y="3232298"/>
                  <a:pt x="4476728" y="3232298"/>
                </a:cubicBezTo>
                <a:cubicBezTo>
                  <a:pt x="4453691" y="3232298"/>
                  <a:pt x="4412932" y="3317358"/>
                  <a:pt x="4412932" y="3317358"/>
                </a:cubicBezTo>
                <a:cubicBezTo>
                  <a:pt x="4391667" y="3329763"/>
                  <a:pt x="4365086" y="3338624"/>
                  <a:pt x="4349137" y="3306726"/>
                </a:cubicBezTo>
                <a:cubicBezTo>
                  <a:pt x="4333188" y="3274828"/>
                  <a:pt x="4336732" y="3175591"/>
                  <a:pt x="4317239" y="3125972"/>
                </a:cubicBezTo>
                <a:cubicBezTo>
                  <a:pt x="4297746" y="3076353"/>
                  <a:pt x="4232179" y="3009014"/>
                  <a:pt x="4232179" y="3009014"/>
                </a:cubicBezTo>
                <a:cubicBezTo>
                  <a:pt x="4207370" y="2985977"/>
                  <a:pt x="4196737" y="2993065"/>
                  <a:pt x="4168383" y="2987749"/>
                </a:cubicBezTo>
                <a:cubicBezTo>
                  <a:pt x="4140030" y="2982433"/>
                  <a:pt x="4111677" y="2966485"/>
                  <a:pt x="4062058" y="2977117"/>
                </a:cubicBezTo>
                <a:cubicBezTo>
                  <a:pt x="4012440" y="2987750"/>
                  <a:pt x="3934467" y="3039140"/>
                  <a:pt x="3870672" y="3051544"/>
                </a:cubicBezTo>
                <a:cubicBezTo>
                  <a:pt x="3806877" y="3063949"/>
                  <a:pt x="3730677" y="3055088"/>
                  <a:pt x="3679286" y="3051544"/>
                </a:cubicBezTo>
                <a:cubicBezTo>
                  <a:pt x="3627895" y="3048000"/>
                  <a:pt x="3595998" y="3046228"/>
                  <a:pt x="3562328" y="3030279"/>
                </a:cubicBezTo>
                <a:cubicBezTo>
                  <a:pt x="3528658" y="3014330"/>
                  <a:pt x="3477267" y="2955851"/>
                  <a:pt x="3477267" y="2955851"/>
                </a:cubicBezTo>
                <a:cubicBezTo>
                  <a:pt x="3459546" y="2941674"/>
                  <a:pt x="3479039" y="2936359"/>
                  <a:pt x="3456002" y="2945219"/>
                </a:cubicBezTo>
                <a:cubicBezTo>
                  <a:pt x="3432965" y="2954079"/>
                  <a:pt x="3420560" y="3003698"/>
                  <a:pt x="3339044" y="3009014"/>
                </a:cubicBezTo>
                <a:cubicBezTo>
                  <a:pt x="3257528" y="3014330"/>
                  <a:pt x="3066141" y="2989522"/>
                  <a:pt x="2966904" y="2977117"/>
                </a:cubicBezTo>
                <a:cubicBezTo>
                  <a:pt x="2867667" y="2964712"/>
                  <a:pt x="2798556" y="2934586"/>
                  <a:pt x="2743621" y="2934586"/>
                </a:cubicBezTo>
                <a:cubicBezTo>
                  <a:pt x="2688686" y="2934586"/>
                  <a:pt x="2672737" y="2961168"/>
                  <a:pt x="2637295" y="2977117"/>
                </a:cubicBezTo>
                <a:cubicBezTo>
                  <a:pt x="2601853" y="2993066"/>
                  <a:pt x="2561095" y="3024963"/>
                  <a:pt x="2530969" y="3030279"/>
                </a:cubicBezTo>
                <a:cubicBezTo>
                  <a:pt x="2500843" y="3035595"/>
                  <a:pt x="2490211" y="3033823"/>
                  <a:pt x="2456541" y="3009014"/>
                </a:cubicBezTo>
                <a:cubicBezTo>
                  <a:pt x="2422871" y="2984205"/>
                  <a:pt x="2390974" y="2948763"/>
                  <a:pt x="2328951" y="2881424"/>
                </a:cubicBezTo>
                <a:cubicBezTo>
                  <a:pt x="2266928" y="2814085"/>
                  <a:pt x="2135793" y="2679405"/>
                  <a:pt x="2084402" y="2604977"/>
                </a:cubicBezTo>
                <a:cubicBezTo>
                  <a:pt x="2033011" y="2530549"/>
                  <a:pt x="2038328" y="2502196"/>
                  <a:pt x="2020607" y="2434856"/>
                </a:cubicBezTo>
                <a:cubicBezTo>
                  <a:pt x="2002886" y="2367517"/>
                  <a:pt x="1994025" y="2277140"/>
                  <a:pt x="1978076" y="2200940"/>
                </a:cubicBezTo>
                <a:cubicBezTo>
                  <a:pt x="1962127" y="2124740"/>
                  <a:pt x="1944407" y="2029047"/>
                  <a:pt x="1924914" y="1977656"/>
                </a:cubicBezTo>
                <a:cubicBezTo>
                  <a:pt x="1905421" y="1926265"/>
                  <a:pt x="1901876" y="1919177"/>
                  <a:pt x="1861118" y="1892596"/>
                </a:cubicBezTo>
                <a:cubicBezTo>
                  <a:pt x="1820360" y="1866015"/>
                  <a:pt x="1680365" y="1818168"/>
                  <a:pt x="1680365" y="1818168"/>
                </a:cubicBezTo>
                <a:cubicBezTo>
                  <a:pt x="1625430" y="1795131"/>
                  <a:pt x="1570495" y="1756144"/>
                  <a:pt x="1531509" y="1754372"/>
                </a:cubicBezTo>
                <a:cubicBezTo>
                  <a:pt x="1492523" y="1752600"/>
                  <a:pt x="1476574" y="1782726"/>
                  <a:pt x="1446448" y="1807535"/>
                </a:cubicBezTo>
                <a:cubicBezTo>
                  <a:pt x="1416322" y="1832344"/>
                  <a:pt x="1418094" y="1876647"/>
                  <a:pt x="1350755" y="1903228"/>
                </a:cubicBezTo>
                <a:cubicBezTo>
                  <a:pt x="1283416" y="1929809"/>
                  <a:pt x="1131016" y="1945759"/>
                  <a:pt x="1042411" y="1967024"/>
                </a:cubicBezTo>
                <a:cubicBezTo>
                  <a:pt x="953807" y="1988289"/>
                  <a:pt x="902416" y="1995377"/>
                  <a:pt x="819128" y="2030819"/>
                </a:cubicBezTo>
                <a:cubicBezTo>
                  <a:pt x="735840" y="2066261"/>
                  <a:pt x="636602" y="2137145"/>
                  <a:pt x="542681" y="2179675"/>
                </a:cubicBezTo>
                <a:cubicBezTo>
                  <a:pt x="448760" y="2222205"/>
                  <a:pt x="328258" y="2262963"/>
                  <a:pt x="255602" y="2286000"/>
                </a:cubicBezTo>
                <a:cubicBezTo>
                  <a:pt x="182946" y="2309037"/>
                  <a:pt x="143960" y="2312582"/>
                  <a:pt x="106746" y="2317898"/>
                </a:cubicBezTo>
                <a:cubicBezTo>
                  <a:pt x="69532" y="2323214"/>
                  <a:pt x="48267" y="2328530"/>
                  <a:pt x="32318" y="2317898"/>
                </a:cubicBezTo>
                <a:cubicBezTo>
                  <a:pt x="16369" y="2307266"/>
                  <a:pt x="-3123" y="2268280"/>
                  <a:pt x="421" y="2254103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E0C4A72-A870-BE4E-975B-68D3732C212D}"/>
              </a:ext>
            </a:extLst>
          </p:cNvPr>
          <p:cNvSpPr/>
          <p:nvPr/>
        </p:nvSpPr>
        <p:spPr>
          <a:xfrm>
            <a:off x="1744580" y="1916519"/>
            <a:ext cx="645114" cy="231310"/>
          </a:xfrm>
          <a:custGeom>
            <a:avLst/>
            <a:gdLst>
              <a:gd name="connsiteX0" fmla="*/ 20425 w 645114"/>
              <a:gd name="connsiteY0" fmla="*/ 7974 h 231310"/>
              <a:gd name="connsiteX1" fmla="*/ 254341 w 645114"/>
              <a:gd name="connsiteY1" fmla="*/ 7974 h 231310"/>
              <a:gd name="connsiteX2" fmla="*/ 339402 w 645114"/>
              <a:gd name="connsiteY2" fmla="*/ 71769 h 231310"/>
              <a:gd name="connsiteX3" fmla="*/ 626481 w 645114"/>
              <a:gd name="connsiteY3" fmla="*/ 82402 h 231310"/>
              <a:gd name="connsiteX4" fmla="*/ 605216 w 645114"/>
              <a:gd name="connsiteY4" fmla="*/ 167462 h 231310"/>
              <a:gd name="connsiteX5" fmla="*/ 509523 w 645114"/>
              <a:gd name="connsiteY5" fmla="*/ 231257 h 231310"/>
              <a:gd name="connsiteX6" fmla="*/ 371299 w 645114"/>
              <a:gd name="connsiteY6" fmla="*/ 178095 h 231310"/>
              <a:gd name="connsiteX7" fmla="*/ 286239 w 645114"/>
              <a:gd name="connsiteY7" fmla="*/ 156830 h 231310"/>
              <a:gd name="connsiteX8" fmla="*/ 116118 w 645114"/>
              <a:gd name="connsiteY8" fmla="*/ 135564 h 231310"/>
              <a:gd name="connsiteX9" fmla="*/ 20425 w 645114"/>
              <a:gd name="connsiteY9" fmla="*/ 71769 h 231310"/>
              <a:gd name="connsiteX10" fmla="*/ 20425 w 645114"/>
              <a:gd name="connsiteY10" fmla="*/ 7974 h 23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114" h="231310">
                <a:moveTo>
                  <a:pt x="20425" y="7974"/>
                </a:moveTo>
                <a:cubicBezTo>
                  <a:pt x="59411" y="-2658"/>
                  <a:pt x="201178" y="-2659"/>
                  <a:pt x="254341" y="7974"/>
                </a:cubicBezTo>
                <a:cubicBezTo>
                  <a:pt x="307504" y="18607"/>
                  <a:pt x="277379" y="59364"/>
                  <a:pt x="339402" y="71769"/>
                </a:cubicBezTo>
                <a:cubicBezTo>
                  <a:pt x="401425" y="84174"/>
                  <a:pt x="582179" y="66453"/>
                  <a:pt x="626481" y="82402"/>
                </a:cubicBezTo>
                <a:cubicBezTo>
                  <a:pt x="670783" y="98351"/>
                  <a:pt x="624709" y="142653"/>
                  <a:pt x="605216" y="167462"/>
                </a:cubicBezTo>
                <a:cubicBezTo>
                  <a:pt x="585723" y="192271"/>
                  <a:pt x="548509" y="229485"/>
                  <a:pt x="509523" y="231257"/>
                </a:cubicBezTo>
                <a:cubicBezTo>
                  <a:pt x="470537" y="233029"/>
                  <a:pt x="408513" y="190499"/>
                  <a:pt x="371299" y="178095"/>
                </a:cubicBezTo>
                <a:cubicBezTo>
                  <a:pt x="334085" y="165691"/>
                  <a:pt x="328769" y="163919"/>
                  <a:pt x="286239" y="156830"/>
                </a:cubicBezTo>
                <a:cubicBezTo>
                  <a:pt x="243709" y="149741"/>
                  <a:pt x="160420" y="149741"/>
                  <a:pt x="116118" y="135564"/>
                </a:cubicBezTo>
                <a:cubicBezTo>
                  <a:pt x="71816" y="121387"/>
                  <a:pt x="32830" y="94806"/>
                  <a:pt x="20425" y="71769"/>
                </a:cubicBezTo>
                <a:cubicBezTo>
                  <a:pt x="8020" y="48732"/>
                  <a:pt x="-18561" y="18606"/>
                  <a:pt x="20425" y="797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D250035-58E8-B247-B228-7EF31972AED1}"/>
              </a:ext>
            </a:extLst>
          </p:cNvPr>
          <p:cNvSpPr/>
          <p:nvPr/>
        </p:nvSpPr>
        <p:spPr>
          <a:xfrm>
            <a:off x="5847907" y="901850"/>
            <a:ext cx="2693178" cy="1912461"/>
          </a:xfrm>
          <a:custGeom>
            <a:avLst/>
            <a:gdLst>
              <a:gd name="connsiteX0" fmla="*/ 63796 w 2693178"/>
              <a:gd name="connsiteY0" fmla="*/ 267731 h 1912461"/>
              <a:gd name="connsiteX1" fmla="*/ 191386 w 2693178"/>
              <a:gd name="connsiteY1" fmla="*/ 129508 h 1912461"/>
              <a:gd name="connsiteX2" fmla="*/ 478465 w 2693178"/>
              <a:gd name="connsiteY2" fmla="*/ 23182 h 1912461"/>
              <a:gd name="connsiteX3" fmla="*/ 712382 w 2693178"/>
              <a:gd name="connsiteY3" fmla="*/ 1917 h 1912461"/>
              <a:gd name="connsiteX4" fmla="*/ 1275907 w 2693178"/>
              <a:gd name="connsiteY4" fmla="*/ 55080 h 1912461"/>
              <a:gd name="connsiteX5" fmla="*/ 1488558 w 2693178"/>
              <a:gd name="connsiteY5" fmla="*/ 86978 h 1912461"/>
              <a:gd name="connsiteX6" fmla="*/ 1711842 w 2693178"/>
              <a:gd name="connsiteY6" fmla="*/ 267731 h 1912461"/>
              <a:gd name="connsiteX7" fmla="*/ 1828800 w 2693178"/>
              <a:gd name="connsiteY7" fmla="*/ 352792 h 1912461"/>
              <a:gd name="connsiteX8" fmla="*/ 2126512 w 2693178"/>
              <a:gd name="connsiteY8" fmla="*/ 469750 h 1912461"/>
              <a:gd name="connsiteX9" fmla="*/ 2434856 w 2693178"/>
              <a:gd name="connsiteY9" fmla="*/ 693033 h 1912461"/>
              <a:gd name="connsiteX10" fmla="*/ 2615610 w 2693178"/>
              <a:gd name="connsiteY10" fmla="*/ 863154 h 1912461"/>
              <a:gd name="connsiteX11" fmla="*/ 2690037 w 2693178"/>
              <a:gd name="connsiteY11" fmla="*/ 958847 h 1912461"/>
              <a:gd name="connsiteX12" fmla="*/ 2519917 w 2693178"/>
              <a:gd name="connsiteY12" fmla="*/ 1214029 h 1912461"/>
              <a:gd name="connsiteX13" fmla="*/ 2275368 w 2693178"/>
              <a:gd name="connsiteY13" fmla="*/ 1437313 h 1912461"/>
              <a:gd name="connsiteX14" fmla="*/ 2328530 w 2693178"/>
              <a:gd name="connsiteY14" fmla="*/ 1713759 h 1912461"/>
              <a:gd name="connsiteX15" fmla="*/ 2275368 w 2693178"/>
              <a:gd name="connsiteY15" fmla="*/ 1894513 h 1912461"/>
              <a:gd name="connsiteX16" fmla="*/ 2052084 w 2693178"/>
              <a:gd name="connsiteY16" fmla="*/ 1862615 h 1912461"/>
              <a:gd name="connsiteX17" fmla="*/ 1520456 w 2693178"/>
              <a:gd name="connsiteY17" fmla="*/ 1511740 h 1912461"/>
              <a:gd name="connsiteX18" fmla="*/ 1180214 w 2693178"/>
              <a:gd name="connsiteY18" fmla="*/ 1224661 h 1912461"/>
              <a:gd name="connsiteX19" fmla="*/ 935665 w 2693178"/>
              <a:gd name="connsiteY19" fmla="*/ 884419 h 1912461"/>
              <a:gd name="connsiteX20" fmla="*/ 467833 w 2693178"/>
              <a:gd name="connsiteY20" fmla="*/ 597340 h 1912461"/>
              <a:gd name="connsiteX21" fmla="*/ 202019 w 2693178"/>
              <a:gd name="connsiteY21" fmla="*/ 533545 h 1912461"/>
              <a:gd name="connsiteX22" fmla="*/ 42530 w 2693178"/>
              <a:gd name="connsiteY22" fmla="*/ 480382 h 1912461"/>
              <a:gd name="connsiteX23" fmla="*/ 0 w 2693178"/>
              <a:gd name="connsiteY23" fmla="*/ 405954 h 1912461"/>
              <a:gd name="connsiteX24" fmla="*/ 63796 w 2693178"/>
              <a:gd name="connsiteY24" fmla="*/ 267731 h 191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93178" h="1912461">
                <a:moveTo>
                  <a:pt x="63796" y="267731"/>
                </a:moveTo>
                <a:cubicBezTo>
                  <a:pt x="95694" y="221657"/>
                  <a:pt x="122275" y="170266"/>
                  <a:pt x="191386" y="129508"/>
                </a:cubicBezTo>
                <a:cubicBezTo>
                  <a:pt x="260497" y="88750"/>
                  <a:pt x="391632" y="44447"/>
                  <a:pt x="478465" y="23182"/>
                </a:cubicBezTo>
                <a:cubicBezTo>
                  <a:pt x="565298" y="1917"/>
                  <a:pt x="579475" y="-3399"/>
                  <a:pt x="712382" y="1917"/>
                </a:cubicBezTo>
                <a:cubicBezTo>
                  <a:pt x="845289" y="7233"/>
                  <a:pt x="1146544" y="40903"/>
                  <a:pt x="1275907" y="55080"/>
                </a:cubicBezTo>
                <a:cubicBezTo>
                  <a:pt x="1405270" y="69257"/>
                  <a:pt x="1415902" y="51536"/>
                  <a:pt x="1488558" y="86978"/>
                </a:cubicBezTo>
                <a:cubicBezTo>
                  <a:pt x="1561214" y="122420"/>
                  <a:pt x="1655135" y="223429"/>
                  <a:pt x="1711842" y="267731"/>
                </a:cubicBezTo>
                <a:cubicBezTo>
                  <a:pt x="1768549" y="312033"/>
                  <a:pt x="1759688" y="319122"/>
                  <a:pt x="1828800" y="352792"/>
                </a:cubicBezTo>
                <a:cubicBezTo>
                  <a:pt x="1897912" y="386462"/>
                  <a:pt x="2025503" y="413043"/>
                  <a:pt x="2126512" y="469750"/>
                </a:cubicBezTo>
                <a:cubicBezTo>
                  <a:pt x="2227521" y="526457"/>
                  <a:pt x="2353340" y="627466"/>
                  <a:pt x="2434856" y="693033"/>
                </a:cubicBezTo>
                <a:cubicBezTo>
                  <a:pt x="2516372" y="758600"/>
                  <a:pt x="2573080" y="818852"/>
                  <a:pt x="2615610" y="863154"/>
                </a:cubicBezTo>
                <a:cubicBezTo>
                  <a:pt x="2658140" y="907456"/>
                  <a:pt x="2705986" y="900368"/>
                  <a:pt x="2690037" y="958847"/>
                </a:cubicBezTo>
                <a:cubicBezTo>
                  <a:pt x="2674088" y="1017326"/>
                  <a:pt x="2589028" y="1134285"/>
                  <a:pt x="2519917" y="1214029"/>
                </a:cubicBezTo>
                <a:cubicBezTo>
                  <a:pt x="2450806" y="1293773"/>
                  <a:pt x="2307266" y="1354025"/>
                  <a:pt x="2275368" y="1437313"/>
                </a:cubicBezTo>
                <a:cubicBezTo>
                  <a:pt x="2243470" y="1520601"/>
                  <a:pt x="2328530" y="1637559"/>
                  <a:pt x="2328530" y="1713759"/>
                </a:cubicBezTo>
                <a:cubicBezTo>
                  <a:pt x="2328530" y="1789959"/>
                  <a:pt x="2321442" y="1869704"/>
                  <a:pt x="2275368" y="1894513"/>
                </a:cubicBezTo>
                <a:cubicBezTo>
                  <a:pt x="2229294" y="1919322"/>
                  <a:pt x="2177903" y="1926411"/>
                  <a:pt x="2052084" y="1862615"/>
                </a:cubicBezTo>
                <a:cubicBezTo>
                  <a:pt x="1926265" y="1798820"/>
                  <a:pt x="1665768" y="1618066"/>
                  <a:pt x="1520456" y="1511740"/>
                </a:cubicBezTo>
                <a:cubicBezTo>
                  <a:pt x="1375144" y="1405414"/>
                  <a:pt x="1277679" y="1329215"/>
                  <a:pt x="1180214" y="1224661"/>
                </a:cubicBezTo>
                <a:cubicBezTo>
                  <a:pt x="1082749" y="1120107"/>
                  <a:pt x="1054395" y="988972"/>
                  <a:pt x="935665" y="884419"/>
                </a:cubicBezTo>
                <a:cubicBezTo>
                  <a:pt x="816935" y="779866"/>
                  <a:pt x="590107" y="655819"/>
                  <a:pt x="467833" y="597340"/>
                </a:cubicBezTo>
                <a:cubicBezTo>
                  <a:pt x="345559" y="538861"/>
                  <a:pt x="272903" y="553038"/>
                  <a:pt x="202019" y="533545"/>
                </a:cubicBezTo>
                <a:cubicBezTo>
                  <a:pt x="131135" y="514052"/>
                  <a:pt x="76200" y="501647"/>
                  <a:pt x="42530" y="480382"/>
                </a:cubicBezTo>
                <a:cubicBezTo>
                  <a:pt x="8860" y="459117"/>
                  <a:pt x="0" y="444940"/>
                  <a:pt x="0" y="405954"/>
                </a:cubicBezTo>
                <a:cubicBezTo>
                  <a:pt x="0" y="366968"/>
                  <a:pt x="31898" y="313805"/>
                  <a:pt x="63796" y="26773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96D05-F499-AC42-B2C8-CE0811C6E578}"/>
              </a:ext>
            </a:extLst>
          </p:cNvPr>
          <p:cNvSpPr/>
          <p:nvPr/>
        </p:nvSpPr>
        <p:spPr>
          <a:xfrm>
            <a:off x="450113" y="5128438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1873</TotalTime>
  <Words>34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120</cp:revision>
  <cp:lastPrinted>2020-06-18T13:51:38Z</cp:lastPrinted>
  <dcterms:created xsi:type="dcterms:W3CDTF">2019-12-06T02:24:42Z</dcterms:created>
  <dcterms:modified xsi:type="dcterms:W3CDTF">2020-07-24T13:28:15Z</dcterms:modified>
</cp:coreProperties>
</file>