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76" r:id="rId2"/>
    <p:sldId id="272" r:id="rId3"/>
    <p:sldId id="277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4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604977" y="339607"/>
            <a:ext cx="3947515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North America Showing the</a:t>
            </a:r>
          </a:p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Present Greenland Ice Sheet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FB8A36-DB12-2D44-990B-162202A0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57" y="1132663"/>
            <a:ext cx="8353943" cy="76364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B1A80A-E4D7-C94D-8BBE-AB7B9E0EBFD3}"/>
              </a:ext>
            </a:extLst>
          </p:cNvPr>
          <p:cNvSpPr/>
          <p:nvPr/>
        </p:nvSpPr>
        <p:spPr>
          <a:xfrm>
            <a:off x="588336" y="5351722"/>
            <a:ext cx="978195" cy="63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1F6F82F-0CAE-F741-B3B3-058BBC82D47E}"/>
              </a:ext>
            </a:extLst>
          </p:cNvPr>
          <p:cNvSpPr/>
          <p:nvPr/>
        </p:nvSpPr>
        <p:spPr>
          <a:xfrm>
            <a:off x="6102960" y="1286539"/>
            <a:ext cx="2381821" cy="1638453"/>
          </a:xfrm>
          <a:custGeom>
            <a:avLst/>
            <a:gdLst>
              <a:gd name="connsiteX0" fmla="*/ 180882 w 2349941"/>
              <a:gd name="connsiteY0" fmla="*/ 74428 h 1564025"/>
              <a:gd name="connsiteX1" fmla="*/ 404166 w 2349941"/>
              <a:gd name="connsiteY1" fmla="*/ 31897 h 1564025"/>
              <a:gd name="connsiteX2" fmla="*/ 616817 w 2349941"/>
              <a:gd name="connsiteY2" fmla="*/ 0 h 1564025"/>
              <a:gd name="connsiteX3" fmla="*/ 914528 w 2349941"/>
              <a:gd name="connsiteY3" fmla="*/ 31897 h 1564025"/>
              <a:gd name="connsiteX4" fmla="*/ 1010221 w 2349941"/>
              <a:gd name="connsiteY4" fmla="*/ 53163 h 1564025"/>
              <a:gd name="connsiteX5" fmla="*/ 1148445 w 2349941"/>
              <a:gd name="connsiteY5" fmla="*/ 85060 h 1564025"/>
              <a:gd name="connsiteX6" fmla="*/ 1201607 w 2349941"/>
              <a:gd name="connsiteY6" fmla="*/ 159488 h 1564025"/>
              <a:gd name="connsiteX7" fmla="*/ 1467421 w 2349941"/>
              <a:gd name="connsiteY7" fmla="*/ 233916 h 1564025"/>
              <a:gd name="connsiteX8" fmla="*/ 1605645 w 2349941"/>
              <a:gd name="connsiteY8" fmla="*/ 350874 h 1564025"/>
              <a:gd name="connsiteX9" fmla="*/ 1680073 w 2349941"/>
              <a:gd name="connsiteY9" fmla="*/ 499730 h 1564025"/>
              <a:gd name="connsiteX10" fmla="*/ 1775766 w 2349941"/>
              <a:gd name="connsiteY10" fmla="*/ 489097 h 1564025"/>
              <a:gd name="connsiteX11" fmla="*/ 1828928 w 2349941"/>
              <a:gd name="connsiteY11" fmla="*/ 595423 h 1564025"/>
              <a:gd name="connsiteX12" fmla="*/ 2073477 w 2349941"/>
              <a:gd name="connsiteY12" fmla="*/ 701749 h 1564025"/>
              <a:gd name="connsiteX13" fmla="*/ 2169170 w 2349941"/>
              <a:gd name="connsiteY13" fmla="*/ 776177 h 1564025"/>
              <a:gd name="connsiteX14" fmla="*/ 2349924 w 2349941"/>
              <a:gd name="connsiteY14" fmla="*/ 818707 h 1564025"/>
              <a:gd name="connsiteX15" fmla="*/ 2158538 w 2349941"/>
              <a:gd name="connsiteY15" fmla="*/ 861237 h 1564025"/>
              <a:gd name="connsiteX16" fmla="*/ 2094742 w 2349941"/>
              <a:gd name="connsiteY16" fmla="*/ 871870 h 1564025"/>
              <a:gd name="connsiteX17" fmla="*/ 2147905 w 2349941"/>
              <a:gd name="connsiteY17" fmla="*/ 967563 h 1564025"/>
              <a:gd name="connsiteX18" fmla="*/ 2094742 w 2349941"/>
              <a:gd name="connsiteY18" fmla="*/ 1031358 h 1564025"/>
              <a:gd name="connsiteX19" fmla="*/ 2052212 w 2349941"/>
              <a:gd name="connsiteY19" fmla="*/ 1084521 h 1564025"/>
              <a:gd name="connsiteX20" fmla="*/ 1956519 w 2349941"/>
              <a:gd name="connsiteY20" fmla="*/ 1127051 h 1564025"/>
              <a:gd name="connsiteX21" fmla="*/ 1956519 w 2349941"/>
              <a:gd name="connsiteY21" fmla="*/ 1127051 h 1564025"/>
              <a:gd name="connsiteX22" fmla="*/ 1913989 w 2349941"/>
              <a:gd name="connsiteY22" fmla="*/ 1201479 h 1564025"/>
              <a:gd name="connsiteX23" fmla="*/ 1945887 w 2349941"/>
              <a:gd name="connsiteY23" fmla="*/ 1318437 h 1564025"/>
              <a:gd name="connsiteX24" fmla="*/ 1988417 w 2349941"/>
              <a:gd name="connsiteY24" fmla="*/ 1435395 h 1564025"/>
              <a:gd name="connsiteX25" fmla="*/ 2052212 w 2349941"/>
              <a:gd name="connsiteY25" fmla="*/ 1562986 h 1564025"/>
              <a:gd name="connsiteX26" fmla="*/ 1956519 w 2349941"/>
              <a:gd name="connsiteY26" fmla="*/ 1499190 h 1564025"/>
              <a:gd name="connsiteX27" fmla="*/ 1892724 w 2349941"/>
              <a:gd name="connsiteY27" fmla="*/ 1477925 h 1564025"/>
              <a:gd name="connsiteX28" fmla="*/ 1850193 w 2349941"/>
              <a:gd name="connsiteY28" fmla="*/ 1520456 h 1564025"/>
              <a:gd name="connsiteX29" fmla="*/ 1754500 w 2349941"/>
              <a:gd name="connsiteY29" fmla="*/ 1382232 h 1564025"/>
              <a:gd name="connsiteX30" fmla="*/ 1701338 w 2349941"/>
              <a:gd name="connsiteY30" fmla="*/ 1318437 h 1564025"/>
              <a:gd name="connsiteX31" fmla="*/ 1595012 w 2349941"/>
              <a:gd name="connsiteY31" fmla="*/ 1180214 h 1564025"/>
              <a:gd name="connsiteX32" fmla="*/ 1467421 w 2349941"/>
              <a:gd name="connsiteY32" fmla="*/ 1073888 h 1564025"/>
              <a:gd name="connsiteX33" fmla="*/ 1403626 w 2349941"/>
              <a:gd name="connsiteY33" fmla="*/ 956930 h 1564025"/>
              <a:gd name="connsiteX34" fmla="*/ 1297300 w 2349941"/>
              <a:gd name="connsiteY34" fmla="*/ 818707 h 1564025"/>
              <a:gd name="connsiteX35" fmla="*/ 1095282 w 2349941"/>
              <a:gd name="connsiteY35" fmla="*/ 669851 h 1564025"/>
              <a:gd name="connsiteX36" fmla="*/ 893263 w 2349941"/>
              <a:gd name="connsiteY36" fmla="*/ 542260 h 1564025"/>
              <a:gd name="connsiteX37" fmla="*/ 755040 w 2349941"/>
              <a:gd name="connsiteY37" fmla="*/ 467832 h 1564025"/>
              <a:gd name="connsiteX38" fmla="*/ 553021 w 2349941"/>
              <a:gd name="connsiteY38" fmla="*/ 318977 h 1564025"/>
              <a:gd name="connsiteX39" fmla="*/ 414798 w 2349941"/>
              <a:gd name="connsiteY39" fmla="*/ 297711 h 1564025"/>
              <a:gd name="connsiteX40" fmla="*/ 255310 w 2349941"/>
              <a:gd name="connsiteY40" fmla="*/ 265814 h 1564025"/>
              <a:gd name="connsiteX41" fmla="*/ 159617 w 2349941"/>
              <a:gd name="connsiteY41" fmla="*/ 287079 h 1564025"/>
              <a:gd name="connsiteX42" fmla="*/ 138352 w 2349941"/>
              <a:gd name="connsiteY42" fmla="*/ 276446 h 1564025"/>
              <a:gd name="connsiteX43" fmla="*/ 170249 w 2349941"/>
              <a:gd name="connsiteY43" fmla="*/ 202018 h 1564025"/>
              <a:gd name="connsiteX44" fmla="*/ 95821 w 2349941"/>
              <a:gd name="connsiteY44" fmla="*/ 180753 h 1564025"/>
              <a:gd name="connsiteX45" fmla="*/ 128 w 2349941"/>
              <a:gd name="connsiteY45" fmla="*/ 159488 h 1564025"/>
              <a:gd name="connsiteX46" fmla="*/ 117087 w 2349941"/>
              <a:gd name="connsiteY46" fmla="*/ 127590 h 1564025"/>
              <a:gd name="connsiteX47" fmla="*/ 180882 w 2349941"/>
              <a:gd name="connsiteY47" fmla="*/ 74428 h 156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349941" h="1564025">
                <a:moveTo>
                  <a:pt x="180882" y="74428"/>
                </a:moveTo>
                <a:cubicBezTo>
                  <a:pt x="228728" y="58479"/>
                  <a:pt x="331510" y="44302"/>
                  <a:pt x="404166" y="31897"/>
                </a:cubicBezTo>
                <a:cubicBezTo>
                  <a:pt x="476822" y="19492"/>
                  <a:pt x="531757" y="0"/>
                  <a:pt x="616817" y="0"/>
                </a:cubicBezTo>
                <a:cubicBezTo>
                  <a:pt x="701877" y="0"/>
                  <a:pt x="848961" y="23037"/>
                  <a:pt x="914528" y="31897"/>
                </a:cubicBezTo>
                <a:cubicBezTo>
                  <a:pt x="980095" y="40757"/>
                  <a:pt x="1010221" y="53163"/>
                  <a:pt x="1010221" y="53163"/>
                </a:cubicBezTo>
                <a:cubicBezTo>
                  <a:pt x="1049207" y="62023"/>
                  <a:pt x="1116547" y="67339"/>
                  <a:pt x="1148445" y="85060"/>
                </a:cubicBezTo>
                <a:cubicBezTo>
                  <a:pt x="1180343" y="102781"/>
                  <a:pt x="1148444" y="134679"/>
                  <a:pt x="1201607" y="159488"/>
                </a:cubicBezTo>
                <a:cubicBezTo>
                  <a:pt x="1254770" y="184297"/>
                  <a:pt x="1400081" y="202018"/>
                  <a:pt x="1467421" y="233916"/>
                </a:cubicBezTo>
                <a:cubicBezTo>
                  <a:pt x="1534761" y="265814"/>
                  <a:pt x="1570203" y="306572"/>
                  <a:pt x="1605645" y="350874"/>
                </a:cubicBezTo>
                <a:cubicBezTo>
                  <a:pt x="1641087" y="395176"/>
                  <a:pt x="1651720" y="476693"/>
                  <a:pt x="1680073" y="499730"/>
                </a:cubicBezTo>
                <a:cubicBezTo>
                  <a:pt x="1708427" y="522767"/>
                  <a:pt x="1750957" y="473148"/>
                  <a:pt x="1775766" y="489097"/>
                </a:cubicBezTo>
                <a:cubicBezTo>
                  <a:pt x="1800575" y="505046"/>
                  <a:pt x="1779310" y="559981"/>
                  <a:pt x="1828928" y="595423"/>
                </a:cubicBezTo>
                <a:cubicBezTo>
                  <a:pt x="1878546" y="630865"/>
                  <a:pt x="2016770" y="671623"/>
                  <a:pt x="2073477" y="701749"/>
                </a:cubicBezTo>
                <a:cubicBezTo>
                  <a:pt x="2130184" y="731875"/>
                  <a:pt x="2123096" y="756684"/>
                  <a:pt x="2169170" y="776177"/>
                </a:cubicBezTo>
                <a:cubicBezTo>
                  <a:pt x="2215244" y="795670"/>
                  <a:pt x="2351696" y="804530"/>
                  <a:pt x="2349924" y="818707"/>
                </a:cubicBezTo>
                <a:cubicBezTo>
                  <a:pt x="2348152" y="832884"/>
                  <a:pt x="2158538" y="861237"/>
                  <a:pt x="2158538" y="861237"/>
                </a:cubicBezTo>
                <a:cubicBezTo>
                  <a:pt x="2116008" y="870098"/>
                  <a:pt x="2096514" y="854149"/>
                  <a:pt x="2094742" y="871870"/>
                </a:cubicBezTo>
                <a:cubicBezTo>
                  <a:pt x="2092970" y="889591"/>
                  <a:pt x="2147905" y="967563"/>
                  <a:pt x="2147905" y="967563"/>
                </a:cubicBezTo>
                <a:cubicBezTo>
                  <a:pt x="2147905" y="994144"/>
                  <a:pt x="2094742" y="1031358"/>
                  <a:pt x="2094742" y="1031358"/>
                </a:cubicBezTo>
                <a:cubicBezTo>
                  <a:pt x="2078793" y="1050851"/>
                  <a:pt x="2075249" y="1068572"/>
                  <a:pt x="2052212" y="1084521"/>
                </a:cubicBezTo>
                <a:cubicBezTo>
                  <a:pt x="2029175" y="1100470"/>
                  <a:pt x="1956519" y="1127051"/>
                  <a:pt x="1956519" y="1127051"/>
                </a:cubicBezTo>
                <a:lnTo>
                  <a:pt x="1956519" y="1127051"/>
                </a:lnTo>
                <a:cubicBezTo>
                  <a:pt x="1949431" y="1139456"/>
                  <a:pt x="1915761" y="1169581"/>
                  <a:pt x="1913989" y="1201479"/>
                </a:cubicBezTo>
                <a:cubicBezTo>
                  <a:pt x="1912217" y="1233377"/>
                  <a:pt x="1933482" y="1279451"/>
                  <a:pt x="1945887" y="1318437"/>
                </a:cubicBezTo>
                <a:cubicBezTo>
                  <a:pt x="1958292" y="1357423"/>
                  <a:pt x="1970696" y="1394637"/>
                  <a:pt x="1988417" y="1435395"/>
                </a:cubicBezTo>
                <a:cubicBezTo>
                  <a:pt x="2006138" y="1476153"/>
                  <a:pt x="2057528" y="1552354"/>
                  <a:pt x="2052212" y="1562986"/>
                </a:cubicBezTo>
                <a:cubicBezTo>
                  <a:pt x="2046896" y="1573619"/>
                  <a:pt x="1956519" y="1499190"/>
                  <a:pt x="1956519" y="1499190"/>
                </a:cubicBezTo>
                <a:cubicBezTo>
                  <a:pt x="1929938" y="1485013"/>
                  <a:pt x="1892724" y="1477925"/>
                  <a:pt x="1892724" y="1477925"/>
                </a:cubicBezTo>
                <a:cubicBezTo>
                  <a:pt x="1875003" y="1481469"/>
                  <a:pt x="1873230" y="1536405"/>
                  <a:pt x="1850193" y="1520456"/>
                </a:cubicBezTo>
                <a:cubicBezTo>
                  <a:pt x="1827156" y="1504507"/>
                  <a:pt x="1754500" y="1382232"/>
                  <a:pt x="1754500" y="1382232"/>
                </a:cubicBezTo>
                <a:cubicBezTo>
                  <a:pt x="1729691" y="1348562"/>
                  <a:pt x="1727919" y="1352107"/>
                  <a:pt x="1701338" y="1318437"/>
                </a:cubicBezTo>
                <a:cubicBezTo>
                  <a:pt x="1674757" y="1284767"/>
                  <a:pt x="1633998" y="1220972"/>
                  <a:pt x="1595012" y="1180214"/>
                </a:cubicBezTo>
                <a:cubicBezTo>
                  <a:pt x="1556026" y="1139456"/>
                  <a:pt x="1499319" y="1111102"/>
                  <a:pt x="1467421" y="1073888"/>
                </a:cubicBezTo>
                <a:cubicBezTo>
                  <a:pt x="1435523" y="1036674"/>
                  <a:pt x="1431979" y="999460"/>
                  <a:pt x="1403626" y="956930"/>
                </a:cubicBezTo>
                <a:cubicBezTo>
                  <a:pt x="1375273" y="914400"/>
                  <a:pt x="1348691" y="866554"/>
                  <a:pt x="1297300" y="818707"/>
                </a:cubicBezTo>
                <a:cubicBezTo>
                  <a:pt x="1245909" y="770861"/>
                  <a:pt x="1162622" y="715926"/>
                  <a:pt x="1095282" y="669851"/>
                </a:cubicBezTo>
                <a:cubicBezTo>
                  <a:pt x="1027942" y="623776"/>
                  <a:pt x="949970" y="575930"/>
                  <a:pt x="893263" y="542260"/>
                </a:cubicBezTo>
                <a:cubicBezTo>
                  <a:pt x="836556" y="508590"/>
                  <a:pt x="811747" y="505046"/>
                  <a:pt x="755040" y="467832"/>
                </a:cubicBezTo>
                <a:cubicBezTo>
                  <a:pt x="698333" y="430618"/>
                  <a:pt x="609728" y="347331"/>
                  <a:pt x="553021" y="318977"/>
                </a:cubicBezTo>
                <a:cubicBezTo>
                  <a:pt x="496314" y="290624"/>
                  <a:pt x="464417" y="306572"/>
                  <a:pt x="414798" y="297711"/>
                </a:cubicBezTo>
                <a:cubicBezTo>
                  <a:pt x="365180" y="288851"/>
                  <a:pt x="297840" y="267586"/>
                  <a:pt x="255310" y="265814"/>
                </a:cubicBezTo>
                <a:cubicBezTo>
                  <a:pt x="212780" y="264042"/>
                  <a:pt x="159617" y="287079"/>
                  <a:pt x="159617" y="287079"/>
                </a:cubicBezTo>
                <a:cubicBezTo>
                  <a:pt x="140124" y="288851"/>
                  <a:pt x="136580" y="290623"/>
                  <a:pt x="138352" y="276446"/>
                </a:cubicBezTo>
                <a:cubicBezTo>
                  <a:pt x="140124" y="262269"/>
                  <a:pt x="177337" y="217967"/>
                  <a:pt x="170249" y="202018"/>
                </a:cubicBezTo>
                <a:cubicBezTo>
                  <a:pt x="163161" y="186069"/>
                  <a:pt x="124174" y="187841"/>
                  <a:pt x="95821" y="180753"/>
                </a:cubicBezTo>
                <a:cubicBezTo>
                  <a:pt x="67468" y="173665"/>
                  <a:pt x="-3416" y="168348"/>
                  <a:pt x="128" y="159488"/>
                </a:cubicBezTo>
                <a:cubicBezTo>
                  <a:pt x="3672" y="150628"/>
                  <a:pt x="86961" y="143539"/>
                  <a:pt x="117087" y="127590"/>
                </a:cubicBezTo>
                <a:cubicBezTo>
                  <a:pt x="147213" y="111641"/>
                  <a:pt x="133036" y="90377"/>
                  <a:pt x="180882" y="7442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3D3B8E2-F263-734A-8A08-5DB2E2B0BFDB}"/>
              </a:ext>
            </a:extLst>
          </p:cNvPr>
          <p:cNvSpPr/>
          <p:nvPr/>
        </p:nvSpPr>
        <p:spPr>
          <a:xfrm>
            <a:off x="7144629" y="1371600"/>
            <a:ext cx="1138596" cy="741888"/>
          </a:xfrm>
          <a:custGeom>
            <a:avLst/>
            <a:gdLst>
              <a:gd name="connsiteX0" fmla="*/ 106775 w 1138596"/>
              <a:gd name="connsiteY0" fmla="*/ 0 h 741888"/>
              <a:gd name="connsiteX1" fmla="*/ 223733 w 1138596"/>
              <a:gd name="connsiteY1" fmla="*/ 31898 h 741888"/>
              <a:gd name="connsiteX2" fmla="*/ 287528 w 1138596"/>
              <a:gd name="connsiteY2" fmla="*/ 74428 h 741888"/>
              <a:gd name="connsiteX3" fmla="*/ 425752 w 1138596"/>
              <a:gd name="connsiteY3" fmla="*/ 106326 h 741888"/>
              <a:gd name="connsiteX4" fmla="*/ 553342 w 1138596"/>
              <a:gd name="connsiteY4" fmla="*/ 212651 h 741888"/>
              <a:gd name="connsiteX5" fmla="*/ 691565 w 1138596"/>
              <a:gd name="connsiteY5" fmla="*/ 329609 h 741888"/>
              <a:gd name="connsiteX6" fmla="*/ 787258 w 1138596"/>
              <a:gd name="connsiteY6" fmla="*/ 350874 h 741888"/>
              <a:gd name="connsiteX7" fmla="*/ 829789 w 1138596"/>
              <a:gd name="connsiteY7" fmla="*/ 435935 h 741888"/>
              <a:gd name="connsiteX8" fmla="*/ 914849 w 1138596"/>
              <a:gd name="connsiteY8" fmla="*/ 552893 h 741888"/>
              <a:gd name="connsiteX9" fmla="*/ 1138133 w 1138596"/>
              <a:gd name="connsiteY9" fmla="*/ 712381 h 741888"/>
              <a:gd name="connsiteX10" fmla="*/ 946747 w 1138596"/>
              <a:gd name="connsiteY10" fmla="*/ 691116 h 741888"/>
              <a:gd name="connsiteX11" fmla="*/ 191835 w 1138596"/>
              <a:gd name="connsiteY11" fmla="*/ 212651 h 741888"/>
              <a:gd name="connsiteX12" fmla="*/ 449 w 1138596"/>
              <a:gd name="connsiteY12" fmla="*/ 138223 h 741888"/>
              <a:gd name="connsiteX13" fmla="*/ 149305 w 1138596"/>
              <a:gd name="connsiteY13" fmla="*/ 31898 h 74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8596" h="741888">
                <a:moveTo>
                  <a:pt x="106775" y="0"/>
                </a:moveTo>
                <a:lnTo>
                  <a:pt x="223733" y="31898"/>
                </a:lnTo>
                <a:cubicBezTo>
                  <a:pt x="253858" y="44303"/>
                  <a:pt x="253858" y="62023"/>
                  <a:pt x="287528" y="74428"/>
                </a:cubicBezTo>
                <a:cubicBezTo>
                  <a:pt x="321198" y="86833"/>
                  <a:pt x="381450" y="83289"/>
                  <a:pt x="425752" y="106326"/>
                </a:cubicBezTo>
                <a:cubicBezTo>
                  <a:pt x="470054" y="129363"/>
                  <a:pt x="553342" y="212651"/>
                  <a:pt x="553342" y="212651"/>
                </a:cubicBezTo>
                <a:cubicBezTo>
                  <a:pt x="597644" y="249865"/>
                  <a:pt x="652579" y="306572"/>
                  <a:pt x="691565" y="329609"/>
                </a:cubicBezTo>
                <a:cubicBezTo>
                  <a:pt x="730551" y="352646"/>
                  <a:pt x="764221" y="333153"/>
                  <a:pt x="787258" y="350874"/>
                </a:cubicBezTo>
                <a:cubicBezTo>
                  <a:pt x="810295" y="368595"/>
                  <a:pt x="808524" y="402265"/>
                  <a:pt x="829789" y="435935"/>
                </a:cubicBezTo>
                <a:cubicBezTo>
                  <a:pt x="851054" y="469605"/>
                  <a:pt x="863458" y="506819"/>
                  <a:pt x="914849" y="552893"/>
                </a:cubicBezTo>
                <a:cubicBezTo>
                  <a:pt x="966240" y="598967"/>
                  <a:pt x="1132817" y="689344"/>
                  <a:pt x="1138133" y="712381"/>
                </a:cubicBezTo>
                <a:cubicBezTo>
                  <a:pt x="1143449" y="735418"/>
                  <a:pt x="1104463" y="774404"/>
                  <a:pt x="946747" y="691116"/>
                </a:cubicBezTo>
                <a:cubicBezTo>
                  <a:pt x="789031" y="607828"/>
                  <a:pt x="349551" y="304800"/>
                  <a:pt x="191835" y="212651"/>
                </a:cubicBezTo>
                <a:cubicBezTo>
                  <a:pt x="34119" y="120502"/>
                  <a:pt x="7537" y="168349"/>
                  <a:pt x="449" y="138223"/>
                </a:cubicBezTo>
                <a:cubicBezTo>
                  <a:pt x="-6639" y="108097"/>
                  <a:pt x="71333" y="69997"/>
                  <a:pt x="149305" y="31898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9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180214" y="243914"/>
            <a:ext cx="6605654" cy="83099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⠠⠝⠕⠗⠹⠀⠠⠁⠍⠻⠊⠉⠁⠀⠠⠩⠪⠬⠀⠮</a:t>
            </a:r>
          </a:p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⠠⠏⠗⠑⠎⠢⠞⠀⠠⠛⠗⠑⠑⠝⠇⠯⠀⠠⠊⠉⠑⠀⠠⠩⠑⠑⠞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FB8A36-DB12-2D44-990B-162202A0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57" y="1132663"/>
            <a:ext cx="8353943" cy="76364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B1A80A-E4D7-C94D-8BBE-AB7B9E0EBFD3}"/>
              </a:ext>
            </a:extLst>
          </p:cNvPr>
          <p:cNvSpPr/>
          <p:nvPr/>
        </p:nvSpPr>
        <p:spPr>
          <a:xfrm>
            <a:off x="588336" y="5351722"/>
            <a:ext cx="978195" cy="63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1F6F82F-0CAE-F741-B3B3-058BBC82D47E}"/>
              </a:ext>
            </a:extLst>
          </p:cNvPr>
          <p:cNvSpPr/>
          <p:nvPr/>
        </p:nvSpPr>
        <p:spPr>
          <a:xfrm>
            <a:off x="6102960" y="1286539"/>
            <a:ext cx="2381821" cy="1638453"/>
          </a:xfrm>
          <a:custGeom>
            <a:avLst/>
            <a:gdLst>
              <a:gd name="connsiteX0" fmla="*/ 180882 w 2349941"/>
              <a:gd name="connsiteY0" fmla="*/ 74428 h 1564025"/>
              <a:gd name="connsiteX1" fmla="*/ 404166 w 2349941"/>
              <a:gd name="connsiteY1" fmla="*/ 31897 h 1564025"/>
              <a:gd name="connsiteX2" fmla="*/ 616817 w 2349941"/>
              <a:gd name="connsiteY2" fmla="*/ 0 h 1564025"/>
              <a:gd name="connsiteX3" fmla="*/ 914528 w 2349941"/>
              <a:gd name="connsiteY3" fmla="*/ 31897 h 1564025"/>
              <a:gd name="connsiteX4" fmla="*/ 1010221 w 2349941"/>
              <a:gd name="connsiteY4" fmla="*/ 53163 h 1564025"/>
              <a:gd name="connsiteX5" fmla="*/ 1148445 w 2349941"/>
              <a:gd name="connsiteY5" fmla="*/ 85060 h 1564025"/>
              <a:gd name="connsiteX6" fmla="*/ 1201607 w 2349941"/>
              <a:gd name="connsiteY6" fmla="*/ 159488 h 1564025"/>
              <a:gd name="connsiteX7" fmla="*/ 1467421 w 2349941"/>
              <a:gd name="connsiteY7" fmla="*/ 233916 h 1564025"/>
              <a:gd name="connsiteX8" fmla="*/ 1605645 w 2349941"/>
              <a:gd name="connsiteY8" fmla="*/ 350874 h 1564025"/>
              <a:gd name="connsiteX9" fmla="*/ 1680073 w 2349941"/>
              <a:gd name="connsiteY9" fmla="*/ 499730 h 1564025"/>
              <a:gd name="connsiteX10" fmla="*/ 1775766 w 2349941"/>
              <a:gd name="connsiteY10" fmla="*/ 489097 h 1564025"/>
              <a:gd name="connsiteX11" fmla="*/ 1828928 w 2349941"/>
              <a:gd name="connsiteY11" fmla="*/ 595423 h 1564025"/>
              <a:gd name="connsiteX12" fmla="*/ 2073477 w 2349941"/>
              <a:gd name="connsiteY12" fmla="*/ 701749 h 1564025"/>
              <a:gd name="connsiteX13" fmla="*/ 2169170 w 2349941"/>
              <a:gd name="connsiteY13" fmla="*/ 776177 h 1564025"/>
              <a:gd name="connsiteX14" fmla="*/ 2349924 w 2349941"/>
              <a:gd name="connsiteY14" fmla="*/ 818707 h 1564025"/>
              <a:gd name="connsiteX15" fmla="*/ 2158538 w 2349941"/>
              <a:gd name="connsiteY15" fmla="*/ 861237 h 1564025"/>
              <a:gd name="connsiteX16" fmla="*/ 2094742 w 2349941"/>
              <a:gd name="connsiteY16" fmla="*/ 871870 h 1564025"/>
              <a:gd name="connsiteX17" fmla="*/ 2147905 w 2349941"/>
              <a:gd name="connsiteY17" fmla="*/ 967563 h 1564025"/>
              <a:gd name="connsiteX18" fmla="*/ 2094742 w 2349941"/>
              <a:gd name="connsiteY18" fmla="*/ 1031358 h 1564025"/>
              <a:gd name="connsiteX19" fmla="*/ 2052212 w 2349941"/>
              <a:gd name="connsiteY19" fmla="*/ 1084521 h 1564025"/>
              <a:gd name="connsiteX20" fmla="*/ 1956519 w 2349941"/>
              <a:gd name="connsiteY20" fmla="*/ 1127051 h 1564025"/>
              <a:gd name="connsiteX21" fmla="*/ 1956519 w 2349941"/>
              <a:gd name="connsiteY21" fmla="*/ 1127051 h 1564025"/>
              <a:gd name="connsiteX22" fmla="*/ 1913989 w 2349941"/>
              <a:gd name="connsiteY22" fmla="*/ 1201479 h 1564025"/>
              <a:gd name="connsiteX23" fmla="*/ 1945887 w 2349941"/>
              <a:gd name="connsiteY23" fmla="*/ 1318437 h 1564025"/>
              <a:gd name="connsiteX24" fmla="*/ 1988417 w 2349941"/>
              <a:gd name="connsiteY24" fmla="*/ 1435395 h 1564025"/>
              <a:gd name="connsiteX25" fmla="*/ 2052212 w 2349941"/>
              <a:gd name="connsiteY25" fmla="*/ 1562986 h 1564025"/>
              <a:gd name="connsiteX26" fmla="*/ 1956519 w 2349941"/>
              <a:gd name="connsiteY26" fmla="*/ 1499190 h 1564025"/>
              <a:gd name="connsiteX27" fmla="*/ 1892724 w 2349941"/>
              <a:gd name="connsiteY27" fmla="*/ 1477925 h 1564025"/>
              <a:gd name="connsiteX28" fmla="*/ 1850193 w 2349941"/>
              <a:gd name="connsiteY28" fmla="*/ 1520456 h 1564025"/>
              <a:gd name="connsiteX29" fmla="*/ 1754500 w 2349941"/>
              <a:gd name="connsiteY29" fmla="*/ 1382232 h 1564025"/>
              <a:gd name="connsiteX30" fmla="*/ 1701338 w 2349941"/>
              <a:gd name="connsiteY30" fmla="*/ 1318437 h 1564025"/>
              <a:gd name="connsiteX31" fmla="*/ 1595012 w 2349941"/>
              <a:gd name="connsiteY31" fmla="*/ 1180214 h 1564025"/>
              <a:gd name="connsiteX32" fmla="*/ 1467421 w 2349941"/>
              <a:gd name="connsiteY32" fmla="*/ 1073888 h 1564025"/>
              <a:gd name="connsiteX33" fmla="*/ 1403626 w 2349941"/>
              <a:gd name="connsiteY33" fmla="*/ 956930 h 1564025"/>
              <a:gd name="connsiteX34" fmla="*/ 1297300 w 2349941"/>
              <a:gd name="connsiteY34" fmla="*/ 818707 h 1564025"/>
              <a:gd name="connsiteX35" fmla="*/ 1095282 w 2349941"/>
              <a:gd name="connsiteY35" fmla="*/ 669851 h 1564025"/>
              <a:gd name="connsiteX36" fmla="*/ 893263 w 2349941"/>
              <a:gd name="connsiteY36" fmla="*/ 542260 h 1564025"/>
              <a:gd name="connsiteX37" fmla="*/ 755040 w 2349941"/>
              <a:gd name="connsiteY37" fmla="*/ 467832 h 1564025"/>
              <a:gd name="connsiteX38" fmla="*/ 553021 w 2349941"/>
              <a:gd name="connsiteY38" fmla="*/ 318977 h 1564025"/>
              <a:gd name="connsiteX39" fmla="*/ 414798 w 2349941"/>
              <a:gd name="connsiteY39" fmla="*/ 297711 h 1564025"/>
              <a:gd name="connsiteX40" fmla="*/ 255310 w 2349941"/>
              <a:gd name="connsiteY40" fmla="*/ 265814 h 1564025"/>
              <a:gd name="connsiteX41" fmla="*/ 159617 w 2349941"/>
              <a:gd name="connsiteY41" fmla="*/ 287079 h 1564025"/>
              <a:gd name="connsiteX42" fmla="*/ 138352 w 2349941"/>
              <a:gd name="connsiteY42" fmla="*/ 276446 h 1564025"/>
              <a:gd name="connsiteX43" fmla="*/ 170249 w 2349941"/>
              <a:gd name="connsiteY43" fmla="*/ 202018 h 1564025"/>
              <a:gd name="connsiteX44" fmla="*/ 95821 w 2349941"/>
              <a:gd name="connsiteY44" fmla="*/ 180753 h 1564025"/>
              <a:gd name="connsiteX45" fmla="*/ 128 w 2349941"/>
              <a:gd name="connsiteY45" fmla="*/ 159488 h 1564025"/>
              <a:gd name="connsiteX46" fmla="*/ 117087 w 2349941"/>
              <a:gd name="connsiteY46" fmla="*/ 127590 h 1564025"/>
              <a:gd name="connsiteX47" fmla="*/ 180882 w 2349941"/>
              <a:gd name="connsiteY47" fmla="*/ 74428 h 156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349941" h="1564025">
                <a:moveTo>
                  <a:pt x="180882" y="74428"/>
                </a:moveTo>
                <a:cubicBezTo>
                  <a:pt x="228728" y="58479"/>
                  <a:pt x="331510" y="44302"/>
                  <a:pt x="404166" y="31897"/>
                </a:cubicBezTo>
                <a:cubicBezTo>
                  <a:pt x="476822" y="19492"/>
                  <a:pt x="531757" y="0"/>
                  <a:pt x="616817" y="0"/>
                </a:cubicBezTo>
                <a:cubicBezTo>
                  <a:pt x="701877" y="0"/>
                  <a:pt x="848961" y="23037"/>
                  <a:pt x="914528" y="31897"/>
                </a:cubicBezTo>
                <a:cubicBezTo>
                  <a:pt x="980095" y="40757"/>
                  <a:pt x="1010221" y="53163"/>
                  <a:pt x="1010221" y="53163"/>
                </a:cubicBezTo>
                <a:cubicBezTo>
                  <a:pt x="1049207" y="62023"/>
                  <a:pt x="1116547" y="67339"/>
                  <a:pt x="1148445" y="85060"/>
                </a:cubicBezTo>
                <a:cubicBezTo>
                  <a:pt x="1180343" y="102781"/>
                  <a:pt x="1148444" y="134679"/>
                  <a:pt x="1201607" y="159488"/>
                </a:cubicBezTo>
                <a:cubicBezTo>
                  <a:pt x="1254770" y="184297"/>
                  <a:pt x="1400081" y="202018"/>
                  <a:pt x="1467421" y="233916"/>
                </a:cubicBezTo>
                <a:cubicBezTo>
                  <a:pt x="1534761" y="265814"/>
                  <a:pt x="1570203" y="306572"/>
                  <a:pt x="1605645" y="350874"/>
                </a:cubicBezTo>
                <a:cubicBezTo>
                  <a:pt x="1641087" y="395176"/>
                  <a:pt x="1651720" y="476693"/>
                  <a:pt x="1680073" y="499730"/>
                </a:cubicBezTo>
                <a:cubicBezTo>
                  <a:pt x="1708427" y="522767"/>
                  <a:pt x="1750957" y="473148"/>
                  <a:pt x="1775766" y="489097"/>
                </a:cubicBezTo>
                <a:cubicBezTo>
                  <a:pt x="1800575" y="505046"/>
                  <a:pt x="1779310" y="559981"/>
                  <a:pt x="1828928" y="595423"/>
                </a:cubicBezTo>
                <a:cubicBezTo>
                  <a:pt x="1878546" y="630865"/>
                  <a:pt x="2016770" y="671623"/>
                  <a:pt x="2073477" y="701749"/>
                </a:cubicBezTo>
                <a:cubicBezTo>
                  <a:pt x="2130184" y="731875"/>
                  <a:pt x="2123096" y="756684"/>
                  <a:pt x="2169170" y="776177"/>
                </a:cubicBezTo>
                <a:cubicBezTo>
                  <a:pt x="2215244" y="795670"/>
                  <a:pt x="2351696" y="804530"/>
                  <a:pt x="2349924" y="818707"/>
                </a:cubicBezTo>
                <a:cubicBezTo>
                  <a:pt x="2348152" y="832884"/>
                  <a:pt x="2158538" y="861237"/>
                  <a:pt x="2158538" y="861237"/>
                </a:cubicBezTo>
                <a:cubicBezTo>
                  <a:pt x="2116008" y="870098"/>
                  <a:pt x="2096514" y="854149"/>
                  <a:pt x="2094742" y="871870"/>
                </a:cubicBezTo>
                <a:cubicBezTo>
                  <a:pt x="2092970" y="889591"/>
                  <a:pt x="2147905" y="967563"/>
                  <a:pt x="2147905" y="967563"/>
                </a:cubicBezTo>
                <a:cubicBezTo>
                  <a:pt x="2147905" y="994144"/>
                  <a:pt x="2094742" y="1031358"/>
                  <a:pt x="2094742" y="1031358"/>
                </a:cubicBezTo>
                <a:cubicBezTo>
                  <a:pt x="2078793" y="1050851"/>
                  <a:pt x="2075249" y="1068572"/>
                  <a:pt x="2052212" y="1084521"/>
                </a:cubicBezTo>
                <a:cubicBezTo>
                  <a:pt x="2029175" y="1100470"/>
                  <a:pt x="1956519" y="1127051"/>
                  <a:pt x="1956519" y="1127051"/>
                </a:cubicBezTo>
                <a:lnTo>
                  <a:pt x="1956519" y="1127051"/>
                </a:lnTo>
                <a:cubicBezTo>
                  <a:pt x="1949431" y="1139456"/>
                  <a:pt x="1915761" y="1169581"/>
                  <a:pt x="1913989" y="1201479"/>
                </a:cubicBezTo>
                <a:cubicBezTo>
                  <a:pt x="1912217" y="1233377"/>
                  <a:pt x="1933482" y="1279451"/>
                  <a:pt x="1945887" y="1318437"/>
                </a:cubicBezTo>
                <a:cubicBezTo>
                  <a:pt x="1958292" y="1357423"/>
                  <a:pt x="1970696" y="1394637"/>
                  <a:pt x="1988417" y="1435395"/>
                </a:cubicBezTo>
                <a:cubicBezTo>
                  <a:pt x="2006138" y="1476153"/>
                  <a:pt x="2057528" y="1552354"/>
                  <a:pt x="2052212" y="1562986"/>
                </a:cubicBezTo>
                <a:cubicBezTo>
                  <a:pt x="2046896" y="1573619"/>
                  <a:pt x="1956519" y="1499190"/>
                  <a:pt x="1956519" y="1499190"/>
                </a:cubicBezTo>
                <a:cubicBezTo>
                  <a:pt x="1929938" y="1485013"/>
                  <a:pt x="1892724" y="1477925"/>
                  <a:pt x="1892724" y="1477925"/>
                </a:cubicBezTo>
                <a:cubicBezTo>
                  <a:pt x="1875003" y="1481469"/>
                  <a:pt x="1873230" y="1536405"/>
                  <a:pt x="1850193" y="1520456"/>
                </a:cubicBezTo>
                <a:cubicBezTo>
                  <a:pt x="1827156" y="1504507"/>
                  <a:pt x="1754500" y="1382232"/>
                  <a:pt x="1754500" y="1382232"/>
                </a:cubicBezTo>
                <a:cubicBezTo>
                  <a:pt x="1729691" y="1348562"/>
                  <a:pt x="1727919" y="1352107"/>
                  <a:pt x="1701338" y="1318437"/>
                </a:cubicBezTo>
                <a:cubicBezTo>
                  <a:pt x="1674757" y="1284767"/>
                  <a:pt x="1633998" y="1220972"/>
                  <a:pt x="1595012" y="1180214"/>
                </a:cubicBezTo>
                <a:cubicBezTo>
                  <a:pt x="1556026" y="1139456"/>
                  <a:pt x="1499319" y="1111102"/>
                  <a:pt x="1467421" y="1073888"/>
                </a:cubicBezTo>
                <a:cubicBezTo>
                  <a:pt x="1435523" y="1036674"/>
                  <a:pt x="1431979" y="999460"/>
                  <a:pt x="1403626" y="956930"/>
                </a:cubicBezTo>
                <a:cubicBezTo>
                  <a:pt x="1375273" y="914400"/>
                  <a:pt x="1348691" y="866554"/>
                  <a:pt x="1297300" y="818707"/>
                </a:cubicBezTo>
                <a:cubicBezTo>
                  <a:pt x="1245909" y="770861"/>
                  <a:pt x="1162622" y="715926"/>
                  <a:pt x="1095282" y="669851"/>
                </a:cubicBezTo>
                <a:cubicBezTo>
                  <a:pt x="1027942" y="623776"/>
                  <a:pt x="949970" y="575930"/>
                  <a:pt x="893263" y="542260"/>
                </a:cubicBezTo>
                <a:cubicBezTo>
                  <a:pt x="836556" y="508590"/>
                  <a:pt x="811747" y="505046"/>
                  <a:pt x="755040" y="467832"/>
                </a:cubicBezTo>
                <a:cubicBezTo>
                  <a:pt x="698333" y="430618"/>
                  <a:pt x="609728" y="347331"/>
                  <a:pt x="553021" y="318977"/>
                </a:cubicBezTo>
                <a:cubicBezTo>
                  <a:pt x="496314" y="290624"/>
                  <a:pt x="464417" y="306572"/>
                  <a:pt x="414798" y="297711"/>
                </a:cubicBezTo>
                <a:cubicBezTo>
                  <a:pt x="365180" y="288851"/>
                  <a:pt x="297840" y="267586"/>
                  <a:pt x="255310" y="265814"/>
                </a:cubicBezTo>
                <a:cubicBezTo>
                  <a:pt x="212780" y="264042"/>
                  <a:pt x="159617" y="287079"/>
                  <a:pt x="159617" y="287079"/>
                </a:cubicBezTo>
                <a:cubicBezTo>
                  <a:pt x="140124" y="288851"/>
                  <a:pt x="136580" y="290623"/>
                  <a:pt x="138352" y="276446"/>
                </a:cubicBezTo>
                <a:cubicBezTo>
                  <a:pt x="140124" y="262269"/>
                  <a:pt x="177337" y="217967"/>
                  <a:pt x="170249" y="202018"/>
                </a:cubicBezTo>
                <a:cubicBezTo>
                  <a:pt x="163161" y="186069"/>
                  <a:pt x="124174" y="187841"/>
                  <a:pt x="95821" y="180753"/>
                </a:cubicBezTo>
                <a:cubicBezTo>
                  <a:pt x="67468" y="173665"/>
                  <a:pt x="-3416" y="168348"/>
                  <a:pt x="128" y="159488"/>
                </a:cubicBezTo>
                <a:cubicBezTo>
                  <a:pt x="3672" y="150628"/>
                  <a:pt x="86961" y="143539"/>
                  <a:pt x="117087" y="127590"/>
                </a:cubicBezTo>
                <a:cubicBezTo>
                  <a:pt x="147213" y="111641"/>
                  <a:pt x="133036" y="90377"/>
                  <a:pt x="180882" y="7442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3D3B8E2-F263-734A-8A08-5DB2E2B0BFDB}"/>
              </a:ext>
            </a:extLst>
          </p:cNvPr>
          <p:cNvSpPr/>
          <p:nvPr/>
        </p:nvSpPr>
        <p:spPr>
          <a:xfrm>
            <a:off x="7144629" y="1371600"/>
            <a:ext cx="1138596" cy="741888"/>
          </a:xfrm>
          <a:custGeom>
            <a:avLst/>
            <a:gdLst>
              <a:gd name="connsiteX0" fmla="*/ 106775 w 1138596"/>
              <a:gd name="connsiteY0" fmla="*/ 0 h 741888"/>
              <a:gd name="connsiteX1" fmla="*/ 223733 w 1138596"/>
              <a:gd name="connsiteY1" fmla="*/ 31898 h 741888"/>
              <a:gd name="connsiteX2" fmla="*/ 287528 w 1138596"/>
              <a:gd name="connsiteY2" fmla="*/ 74428 h 741888"/>
              <a:gd name="connsiteX3" fmla="*/ 425752 w 1138596"/>
              <a:gd name="connsiteY3" fmla="*/ 106326 h 741888"/>
              <a:gd name="connsiteX4" fmla="*/ 553342 w 1138596"/>
              <a:gd name="connsiteY4" fmla="*/ 212651 h 741888"/>
              <a:gd name="connsiteX5" fmla="*/ 691565 w 1138596"/>
              <a:gd name="connsiteY5" fmla="*/ 329609 h 741888"/>
              <a:gd name="connsiteX6" fmla="*/ 787258 w 1138596"/>
              <a:gd name="connsiteY6" fmla="*/ 350874 h 741888"/>
              <a:gd name="connsiteX7" fmla="*/ 829789 w 1138596"/>
              <a:gd name="connsiteY7" fmla="*/ 435935 h 741888"/>
              <a:gd name="connsiteX8" fmla="*/ 914849 w 1138596"/>
              <a:gd name="connsiteY8" fmla="*/ 552893 h 741888"/>
              <a:gd name="connsiteX9" fmla="*/ 1138133 w 1138596"/>
              <a:gd name="connsiteY9" fmla="*/ 712381 h 741888"/>
              <a:gd name="connsiteX10" fmla="*/ 946747 w 1138596"/>
              <a:gd name="connsiteY10" fmla="*/ 691116 h 741888"/>
              <a:gd name="connsiteX11" fmla="*/ 191835 w 1138596"/>
              <a:gd name="connsiteY11" fmla="*/ 212651 h 741888"/>
              <a:gd name="connsiteX12" fmla="*/ 449 w 1138596"/>
              <a:gd name="connsiteY12" fmla="*/ 138223 h 741888"/>
              <a:gd name="connsiteX13" fmla="*/ 149305 w 1138596"/>
              <a:gd name="connsiteY13" fmla="*/ 31898 h 74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8596" h="741888">
                <a:moveTo>
                  <a:pt x="106775" y="0"/>
                </a:moveTo>
                <a:lnTo>
                  <a:pt x="223733" y="31898"/>
                </a:lnTo>
                <a:cubicBezTo>
                  <a:pt x="253858" y="44303"/>
                  <a:pt x="253858" y="62023"/>
                  <a:pt x="287528" y="74428"/>
                </a:cubicBezTo>
                <a:cubicBezTo>
                  <a:pt x="321198" y="86833"/>
                  <a:pt x="381450" y="83289"/>
                  <a:pt x="425752" y="106326"/>
                </a:cubicBezTo>
                <a:cubicBezTo>
                  <a:pt x="470054" y="129363"/>
                  <a:pt x="553342" y="212651"/>
                  <a:pt x="553342" y="212651"/>
                </a:cubicBezTo>
                <a:cubicBezTo>
                  <a:pt x="597644" y="249865"/>
                  <a:pt x="652579" y="306572"/>
                  <a:pt x="691565" y="329609"/>
                </a:cubicBezTo>
                <a:cubicBezTo>
                  <a:pt x="730551" y="352646"/>
                  <a:pt x="764221" y="333153"/>
                  <a:pt x="787258" y="350874"/>
                </a:cubicBezTo>
                <a:cubicBezTo>
                  <a:pt x="810295" y="368595"/>
                  <a:pt x="808524" y="402265"/>
                  <a:pt x="829789" y="435935"/>
                </a:cubicBezTo>
                <a:cubicBezTo>
                  <a:pt x="851054" y="469605"/>
                  <a:pt x="863458" y="506819"/>
                  <a:pt x="914849" y="552893"/>
                </a:cubicBezTo>
                <a:cubicBezTo>
                  <a:pt x="966240" y="598967"/>
                  <a:pt x="1132817" y="689344"/>
                  <a:pt x="1138133" y="712381"/>
                </a:cubicBezTo>
                <a:cubicBezTo>
                  <a:pt x="1143449" y="735418"/>
                  <a:pt x="1104463" y="774404"/>
                  <a:pt x="946747" y="691116"/>
                </a:cubicBezTo>
                <a:cubicBezTo>
                  <a:pt x="789031" y="607828"/>
                  <a:pt x="349551" y="304800"/>
                  <a:pt x="191835" y="212651"/>
                </a:cubicBezTo>
                <a:cubicBezTo>
                  <a:pt x="34119" y="120502"/>
                  <a:pt x="7537" y="168349"/>
                  <a:pt x="449" y="138223"/>
                </a:cubicBezTo>
                <a:cubicBezTo>
                  <a:pt x="-6639" y="108097"/>
                  <a:pt x="71333" y="69997"/>
                  <a:pt x="149305" y="31898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3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FB8A36-DB12-2D44-990B-162202A0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57" y="1132663"/>
            <a:ext cx="8353943" cy="76364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B1A80A-E4D7-C94D-8BBE-AB7B9E0EBFD3}"/>
              </a:ext>
            </a:extLst>
          </p:cNvPr>
          <p:cNvSpPr/>
          <p:nvPr/>
        </p:nvSpPr>
        <p:spPr>
          <a:xfrm>
            <a:off x="588336" y="5351722"/>
            <a:ext cx="978195" cy="63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1F6F82F-0CAE-F741-B3B3-058BBC82D47E}"/>
              </a:ext>
            </a:extLst>
          </p:cNvPr>
          <p:cNvSpPr/>
          <p:nvPr/>
        </p:nvSpPr>
        <p:spPr>
          <a:xfrm>
            <a:off x="6102960" y="1286539"/>
            <a:ext cx="2381821" cy="1638453"/>
          </a:xfrm>
          <a:custGeom>
            <a:avLst/>
            <a:gdLst>
              <a:gd name="connsiteX0" fmla="*/ 180882 w 2349941"/>
              <a:gd name="connsiteY0" fmla="*/ 74428 h 1564025"/>
              <a:gd name="connsiteX1" fmla="*/ 404166 w 2349941"/>
              <a:gd name="connsiteY1" fmla="*/ 31897 h 1564025"/>
              <a:gd name="connsiteX2" fmla="*/ 616817 w 2349941"/>
              <a:gd name="connsiteY2" fmla="*/ 0 h 1564025"/>
              <a:gd name="connsiteX3" fmla="*/ 914528 w 2349941"/>
              <a:gd name="connsiteY3" fmla="*/ 31897 h 1564025"/>
              <a:gd name="connsiteX4" fmla="*/ 1010221 w 2349941"/>
              <a:gd name="connsiteY4" fmla="*/ 53163 h 1564025"/>
              <a:gd name="connsiteX5" fmla="*/ 1148445 w 2349941"/>
              <a:gd name="connsiteY5" fmla="*/ 85060 h 1564025"/>
              <a:gd name="connsiteX6" fmla="*/ 1201607 w 2349941"/>
              <a:gd name="connsiteY6" fmla="*/ 159488 h 1564025"/>
              <a:gd name="connsiteX7" fmla="*/ 1467421 w 2349941"/>
              <a:gd name="connsiteY7" fmla="*/ 233916 h 1564025"/>
              <a:gd name="connsiteX8" fmla="*/ 1605645 w 2349941"/>
              <a:gd name="connsiteY8" fmla="*/ 350874 h 1564025"/>
              <a:gd name="connsiteX9" fmla="*/ 1680073 w 2349941"/>
              <a:gd name="connsiteY9" fmla="*/ 499730 h 1564025"/>
              <a:gd name="connsiteX10" fmla="*/ 1775766 w 2349941"/>
              <a:gd name="connsiteY10" fmla="*/ 489097 h 1564025"/>
              <a:gd name="connsiteX11" fmla="*/ 1828928 w 2349941"/>
              <a:gd name="connsiteY11" fmla="*/ 595423 h 1564025"/>
              <a:gd name="connsiteX12" fmla="*/ 2073477 w 2349941"/>
              <a:gd name="connsiteY12" fmla="*/ 701749 h 1564025"/>
              <a:gd name="connsiteX13" fmla="*/ 2169170 w 2349941"/>
              <a:gd name="connsiteY13" fmla="*/ 776177 h 1564025"/>
              <a:gd name="connsiteX14" fmla="*/ 2349924 w 2349941"/>
              <a:gd name="connsiteY14" fmla="*/ 818707 h 1564025"/>
              <a:gd name="connsiteX15" fmla="*/ 2158538 w 2349941"/>
              <a:gd name="connsiteY15" fmla="*/ 861237 h 1564025"/>
              <a:gd name="connsiteX16" fmla="*/ 2094742 w 2349941"/>
              <a:gd name="connsiteY16" fmla="*/ 871870 h 1564025"/>
              <a:gd name="connsiteX17" fmla="*/ 2147905 w 2349941"/>
              <a:gd name="connsiteY17" fmla="*/ 967563 h 1564025"/>
              <a:gd name="connsiteX18" fmla="*/ 2094742 w 2349941"/>
              <a:gd name="connsiteY18" fmla="*/ 1031358 h 1564025"/>
              <a:gd name="connsiteX19" fmla="*/ 2052212 w 2349941"/>
              <a:gd name="connsiteY19" fmla="*/ 1084521 h 1564025"/>
              <a:gd name="connsiteX20" fmla="*/ 1956519 w 2349941"/>
              <a:gd name="connsiteY20" fmla="*/ 1127051 h 1564025"/>
              <a:gd name="connsiteX21" fmla="*/ 1956519 w 2349941"/>
              <a:gd name="connsiteY21" fmla="*/ 1127051 h 1564025"/>
              <a:gd name="connsiteX22" fmla="*/ 1913989 w 2349941"/>
              <a:gd name="connsiteY22" fmla="*/ 1201479 h 1564025"/>
              <a:gd name="connsiteX23" fmla="*/ 1945887 w 2349941"/>
              <a:gd name="connsiteY23" fmla="*/ 1318437 h 1564025"/>
              <a:gd name="connsiteX24" fmla="*/ 1988417 w 2349941"/>
              <a:gd name="connsiteY24" fmla="*/ 1435395 h 1564025"/>
              <a:gd name="connsiteX25" fmla="*/ 2052212 w 2349941"/>
              <a:gd name="connsiteY25" fmla="*/ 1562986 h 1564025"/>
              <a:gd name="connsiteX26" fmla="*/ 1956519 w 2349941"/>
              <a:gd name="connsiteY26" fmla="*/ 1499190 h 1564025"/>
              <a:gd name="connsiteX27" fmla="*/ 1892724 w 2349941"/>
              <a:gd name="connsiteY27" fmla="*/ 1477925 h 1564025"/>
              <a:gd name="connsiteX28" fmla="*/ 1850193 w 2349941"/>
              <a:gd name="connsiteY28" fmla="*/ 1520456 h 1564025"/>
              <a:gd name="connsiteX29" fmla="*/ 1754500 w 2349941"/>
              <a:gd name="connsiteY29" fmla="*/ 1382232 h 1564025"/>
              <a:gd name="connsiteX30" fmla="*/ 1701338 w 2349941"/>
              <a:gd name="connsiteY30" fmla="*/ 1318437 h 1564025"/>
              <a:gd name="connsiteX31" fmla="*/ 1595012 w 2349941"/>
              <a:gd name="connsiteY31" fmla="*/ 1180214 h 1564025"/>
              <a:gd name="connsiteX32" fmla="*/ 1467421 w 2349941"/>
              <a:gd name="connsiteY32" fmla="*/ 1073888 h 1564025"/>
              <a:gd name="connsiteX33" fmla="*/ 1403626 w 2349941"/>
              <a:gd name="connsiteY33" fmla="*/ 956930 h 1564025"/>
              <a:gd name="connsiteX34" fmla="*/ 1297300 w 2349941"/>
              <a:gd name="connsiteY34" fmla="*/ 818707 h 1564025"/>
              <a:gd name="connsiteX35" fmla="*/ 1095282 w 2349941"/>
              <a:gd name="connsiteY35" fmla="*/ 669851 h 1564025"/>
              <a:gd name="connsiteX36" fmla="*/ 893263 w 2349941"/>
              <a:gd name="connsiteY36" fmla="*/ 542260 h 1564025"/>
              <a:gd name="connsiteX37" fmla="*/ 755040 w 2349941"/>
              <a:gd name="connsiteY37" fmla="*/ 467832 h 1564025"/>
              <a:gd name="connsiteX38" fmla="*/ 553021 w 2349941"/>
              <a:gd name="connsiteY38" fmla="*/ 318977 h 1564025"/>
              <a:gd name="connsiteX39" fmla="*/ 414798 w 2349941"/>
              <a:gd name="connsiteY39" fmla="*/ 297711 h 1564025"/>
              <a:gd name="connsiteX40" fmla="*/ 255310 w 2349941"/>
              <a:gd name="connsiteY40" fmla="*/ 265814 h 1564025"/>
              <a:gd name="connsiteX41" fmla="*/ 159617 w 2349941"/>
              <a:gd name="connsiteY41" fmla="*/ 287079 h 1564025"/>
              <a:gd name="connsiteX42" fmla="*/ 138352 w 2349941"/>
              <a:gd name="connsiteY42" fmla="*/ 276446 h 1564025"/>
              <a:gd name="connsiteX43" fmla="*/ 170249 w 2349941"/>
              <a:gd name="connsiteY43" fmla="*/ 202018 h 1564025"/>
              <a:gd name="connsiteX44" fmla="*/ 95821 w 2349941"/>
              <a:gd name="connsiteY44" fmla="*/ 180753 h 1564025"/>
              <a:gd name="connsiteX45" fmla="*/ 128 w 2349941"/>
              <a:gd name="connsiteY45" fmla="*/ 159488 h 1564025"/>
              <a:gd name="connsiteX46" fmla="*/ 117087 w 2349941"/>
              <a:gd name="connsiteY46" fmla="*/ 127590 h 1564025"/>
              <a:gd name="connsiteX47" fmla="*/ 180882 w 2349941"/>
              <a:gd name="connsiteY47" fmla="*/ 74428 h 156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349941" h="1564025">
                <a:moveTo>
                  <a:pt x="180882" y="74428"/>
                </a:moveTo>
                <a:cubicBezTo>
                  <a:pt x="228728" y="58479"/>
                  <a:pt x="331510" y="44302"/>
                  <a:pt x="404166" y="31897"/>
                </a:cubicBezTo>
                <a:cubicBezTo>
                  <a:pt x="476822" y="19492"/>
                  <a:pt x="531757" y="0"/>
                  <a:pt x="616817" y="0"/>
                </a:cubicBezTo>
                <a:cubicBezTo>
                  <a:pt x="701877" y="0"/>
                  <a:pt x="848961" y="23037"/>
                  <a:pt x="914528" y="31897"/>
                </a:cubicBezTo>
                <a:cubicBezTo>
                  <a:pt x="980095" y="40757"/>
                  <a:pt x="1010221" y="53163"/>
                  <a:pt x="1010221" y="53163"/>
                </a:cubicBezTo>
                <a:cubicBezTo>
                  <a:pt x="1049207" y="62023"/>
                  <a:pt x="1116547" y="67339"/>
                  <a:pt x="1148445" y="85060"/>
                </a:cubicBezTo>
                <a:cubicBezTo>
                  <a:pt x="1180343" y="102781"/>
                  <a:pt x="1148444" y="134679"/>
                  <a:pt x="1201607" y="159488"/>
                </a:cubicBezTo>
                <a:cubicBezTo>
                  <a:pt x="1254770" y="184297"/>
                  <a:pt x="1400081" y="202018"/>
                  <a:pt x="1467421" y="233916"/>
                </a:cubicBezTo>
                <a:cubicBezTo>
                  <a:pt x="1534761" y="265814"/>
                  <a:pt x="1570203" y="306572"/>
                  <a:pt x="1605645" y="350874"/>
                </a:cubicBezTo>
                <a:cubicBezTo>
                  <a:pt x="1641087" y="395176"/>
                  <a:pt x="1651720" y="476693"/>
                  <a:pt x="1680073" y="499730"/>
                </a:cubicBezTo>
                <a:cubicBezTo>
                  <a:pt x="1708427" y="522767"/>
                  <a:pt x="1750957" y="473148"/>
                  <a:pt x="1775766" y="489097"/>
                </a:cubicBezTo>
                <a:cubicBezTo>
                  <a:pt x="1800575" y="505046"/>
                  <a:pt x="1779310" y="559981"/>
                  <a:pt x="1828928" y="595423"/>
                </a:cubicBezTo>
                <a:cubicBezTo>
                  <a:pt x="1878546" y="630865"/>
                  <a:pt x="2016770" y="671623"/>
                  <a:pt x="2073477" y="701749"/>
                </a:cubicBezTo>
                <a:cubicBezTo>
                  <a:pt x="2130184" y="731875"/>
                  <a:pt x="2123096" y="756684"/>
                  <a:pt x="2169170" y="776177"/>
                </a:cubicBezTo>
                <a:cubicBezTo>
                  <a:pt x="2215244" y="795670"/>
                  <a:pt x="2351696" y="804530"/>
                  <a:pt x="2349924" y="818707"/>
                </a:cubicBezTo>
                <a:cubicBezTo>
                  <a:pt x="2348152" y="832884"/>
                  <a:pt x="2158538" y="861237"/>
                  <a:pt x="2158538" y="861237"/>
                </a:cubicBezTo>
                <a:cubicBezTo>
                  <a:pt x="2116008" y="870098"/>
                  <a:pt x="2096514" y="854149"/>
                  <a:pt x="2094742" y="871870"/>
                </a:cubicBezTo>
                <a:cubicBezTo>
                  <a:pt x="2092970" y="889591"/>
                  <a:pt x="2147905" y="967563"/>
                  <a:pt x="2147905" y="967563"/>
                </a:cubicBezTo>
                <a:cubicBezTo>
                  <a:pt x="2147905" y="994144"/>
                  <a:pt x="2094742" y="1031358"/>
                  <a:pt x="2094742" y="1031358"/>
                </a:cubicBezTo>
                <a:cubicBezTo>
                  <a:pt x="2078793" y="1050851"/>
                  <a:pt x="2075249" y="1068572"/>
                  <a:pt x="2052212" y="1084521"/>
                </a:cubicBezTo>
                <a:cubicBezTo>
                  <a:pt x="2029175" y="1100470"/>
                  <a:pt x="1956519" y="1127051"/>
                  <a:pt x="1956519" y="1127051"/>
                </a:cubicBezTo>
                <a:lnTo>
                  <a:pt x="1956519" y="1127051"/>
                </a:lnTo>
                <a:cubicBezTo>
                  <a:pt x="1949431" y="1139456"/>
                  <a:pt x="1915761" y="1169581"/>
                  <a:pt x="1913989" y="1201479"/>
                </a:cubicBezTo>
                <a:cubicBezTo>
                  <a:pt x="1912217" y="1233377"/>
                  <a:pt x="1933482" y="1279451"/>
                  <a:pt x="1945887" y="1318437"/>
                </a:cubicBezTo>
                <a:cubicBezTo>
                  <a:pt x="1958292" y="1357423"/>
                  <a:pt x="1970696" y="1394637"/>
                  <a:pt x="1988417" y="1435395"/>
                </a:cubicBezTo>
                <a:cubicBezTo>
                  <a:pt x="2006138" y="1476153"/>
                  <a:pt x="2057528" y="1552354"/>
                  <a:pt x="2052212" y="1562986"/>
                </a:cubicBezTo>
                <a:cubicBezTo>
                  <a:pt x="2046896" y="1573619"/>
                  <a:pt x="1956519" y="1499190"/>
                  <a:pt x="1956519" y="1499190"/>
                </a:cubicBezTo>
                <a:cubicBezTo>
                  <a:pt x="1929938" y="1485013"/>
                  <a:pt x="1892724" y="1477925"/>
                  <a:pt x="1892724" y="1477925"/>
                </a:cubicBezTo>
                <a:cubicBezTo>
                  <a:pt x="1875003" y="1481469"/>
                  <a:pt x="1873230" y="1536405"/>
                  <a:pt x="1850193" y="1520456"/>
                </a:cubicBezTo>
                <a:cubicBezTo>
                  <a:pt x="1827156" y="1504507"/>
                  <a:pt x="1754500" y="1382232"/>
                  <a:pt x="1754500" y="1382232"/>
                </a:cubicBezTo>
                <a:cubicBezTo>
                  <a:pt x="1729691" y="1348562"/>
                  <a:pt x="1727919" y="1352107"/>
                  <a:pt x="1701338" y="1318437"/>
                </a:cubicBezTo>
                <a:cubicBezTo>
                  <a:pt x="1674757" y="1284767"/>
                  <a:pt x="1633998" y="1220972"/>
                  <a:pt x="1595012" y="1180214"/>
                </a:cubicBezTo>
                <a:cubicBezTo>
                  <a:pt x="1556026" y="1139456"/>
                  <a:pt x="1499319" y="1111102"/>
                  <a:pt x="1467421" y="1073888"/>
                </a:cubicBezTo>
                <a:cubicBezTo>
                  <a:pt x="1435523" y="1036674"/>
                  <a:pt x="1431979" y="999460"/>
                  <a:pt x="1403626" y="956930"/>
                </a:cubicBezTo>
                <a:cubicBezTo>
                  <a:pt x="1375273" y="914400"/>
                  <a:pt x="1348691" y="866554"/>
                  <a:pt x="1297300" y="818707"/>
                </a:cubicBezTo>
                <a:cubicBezTo>
                  <a:pt x="1245909" y="770861"/>
                  <a:pt x="1162622" y="715926"/>
                  <a:pt x="1095282" y="669851"/>
                </a:cubicBezTo>
                <a:cubicBezTo>
                  <a:pt x="1027942" y="623776"/>
                  <a:pt x="949970" y="575930"/>
                  <a:pt x="893263" y="542260"/>
                </a:cubicBezTo>
                <a:cubicBezTo>
                  <a:pt x="836556" y="508590"/>
                  <a:pt x="811747" y="505046"/>
                  <a:pt x="755040" y="467832"/>
                </a:cubicBezTo>
                <a:cubicBezTo>
                  <a:pt x="698333" y="430618"/>
                  <a:pt x="609728" y="347331"/>
                  <a:pt x="553021" y="318977"/>
                </a:cubicBezTo>
                <a:cubicBezTo>
                  <a:pt x="496314" y="290624"/>
                  <a:pt x="464417" y="306572"/>
                  <a:pt x="414798" y="297711"/>
                </a:cubicBezTo>
                <a:cubicBezTo>
                  <a:pt x="365180" y="288851"/>
                  <a:pt x="297840" y="267586"/>
                  <a:pt x="255310" y="265814"/>
                </a:cubicBezTo>
                <a:cubicBezTo>
                  <a:pt x="212780" y="264042"/>
                  <a:pt x="159617" y="287079"/>
                  <a:pt x="159617" y="287079"/>
                </a:cubicBezTo>
                <a:cubicBezTo>
                  <a:pt x="140124" y="288851"/>
                  <a:pt x="136580" y="290623"/>
                  <a:pt x="138352" y="276446"/>
                </a:cubicBezTo>
                <a:cubicBezTo>
                  <a:pt x="140124" y="262269"/>
                  <a:pt x="177337" y="217967"/>
                  <a:pt x="170249" y="202018"/>
                </a:cubicBezTo>
                <a:cubicBezTo>
                  <a:pt x="163161" y="186069"/>
                  <a:pt x="124174" y="187841"/>
                  <a:pt x="95821" y="180753"/>
                </a:cubicBezTo>
                <a:cubicBezTo>
                  <a:pt x="67468" y="173665"/>
                  <a:pt x="-3416" y="168348"/>
                  <a:pt x="128" y="159488"/>
                </a:cubicBezTo>
                <a:cubicBezTo>
                  <a:pt x="3672" y="150628"/>
                  <a:pt x="86961" y="143539"/>
                  <a:pt x="117087" y="127590"/>
                </a:cubicBezTo>
                <a:cubicBezTo>
                  <a:pt x="147213" y="111641"/>
                  <a:pt x="133036" y="90377"/>
                  <a:pt x="180882" y="7442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3D3B8E2-F263-734A-8A08-5DB2E2B0BFDB}"/>
              </a:ext>
            </a:extLst>
          </p:cNvPr>
          <p:cNvSpPr/>
          <p:nvPr/>
        </p:nvSpPr>
        <p:spPr>
          <a:xfrm>
            <a:off x="7144629" y="1371600"/>
            <a:ext cx="1138596" cy="741888"/>
          </a:xfrm>
          <a:custGeom>
            <a:avLst/>
            <a:gdLst>
              <a:gd name="connsiteX0" fmla="*/ 106775 w 1138596"/>
              <a:gd name="connsiteY0" fmla="*/ 0 h 741888"/>
              <a:gd name="connsiteX1" fmla="*/ 223733 w 1138596"/>
              <a:gd name="connsiteY1" fmla="*/ 31898 h 741888"/>
              <a:gd name="connsiteX2" fmla="*/ 287528 w 1138596"/>
              <a:gd name="connsiteY2" fmla="*/ 74428 h 741888"/>
              <a:gd name="connsiteX3" fmla="*/ 425752 w 1138596"/>
              <a:gd name="connsiteY3" fmla="*/ 106326 h 741888"/>
              <a:gd name="connsiteX4" fmla="*/ 553342 w 1138596"/>
              <a:gd name="connsiteY4" fmla="*/ 212651 h 741888"/>
              <a:gd name="connsiteX5" fmla="*/ 691565 w 1138596"/>
              <a:gd name="connsiteY5" fmla="*/ 329609 h 741888"/>
              <a:gd name="connsiteX6" fmla="*/ 787258 w 1138596"/>
              <a:gd name="connsiteY6" fmla="*/ 350874 h 741888"/>
              <a:gd name="connsiteX7" fmla="*/ 829789 w 1138596"/>
              <a:gd name="connsiteY7" fmla="*/ 435935 h 741888"/>
              <a:gd name="connsiteX8" fmla="*/ 914849 w 1138596"/>
              <a:gd name="connsiteY8" fmla="*/ 552893 h 741888"/>
              <a:gd name="connsiteX9" fmla="*/ 1138133 w 1138596"/>
              <a:gd name="connsiteY9" fmla="*/ 712381 h 741888"/>
              <a:gd name="connsiteX10" fmla="*/ 946747 w 1138596"/>
              <a:gd name="connsiteY10" fmla="*/ 691116 h 741888"/>
              <a:gd name="connsiteX11" fmla="*/ 191835 w 1138596"/>
              <a:gd name="connsiteY11" fmla="*/ 212651 h 741888"/>
              <a:gd name="connsiteX12" fmla="*/ 449 w 1138596"/>
              <a:gd name="connsiteY12" fmla="*/ 138223 h 741888"/>
              <a:gd name="connsiteX13" fmla="*/ 149305 w 1138596"/>
              <a:gd name="connsiteY13" fmla="*/ 31898 h 74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8596" h="741888">
                <a:moveTo>
                  <a:pt x="106775" y="0"/>
                </a:moveTo>
                <a:lnTo>
                  <a:pt x="223733" y="31898"/>
                </a:lnTo>
                <a:cubicBezTo>
                  <a:pt x="253858" y="44303"/>
                  <a:pt x="253858" y="62023"/>
                  <a:pt x="287528" y="74428"/>
                </a:cubicBezTo>
                <a:cubicBezTo>
                  <a:pt x="321198" y="86833"/>
                  <a:pt x="381450" y="83289"/>
                  <a:pt x="425752" y="106326"/>
                </a:cubicBezTo>
                <a:cubicBezTo>
                  <a:pt x="470054" y="129363"/>
                  <a:pt x="553342" y="212651"/>
                  <a:pt x="553342" y="212651"/>
                </a:cubicBezTo>
                <a:cubicBezTo>
                  <a:pt x="597644" y="249865"/>
                  <a:pt x="652579" y="306572"/>
                  <a:pt x="691565" y="329609"/>
                </a:cubicBezTo>
                <a:cubicBezTo>
                  <a:pt x="730551" y="352646"/>
                  <a:pt x="764221" y="333153"/>
                  <a:pt x="787258" y="350874"/>
                </a:cubicBezTo>
                <a:cubicBezTo>
                  <a:pt x="810295" y="368595"/>
                  <a:pt x="808524" y="402265"/>
                  <a:pt x="829789" y="435935"/>
                </a:cubicBezTo>
                <a:cubicBezTo>
                  <a:pt x="851054" y="469605"/>
                  <a:pt x="863458" y="506819"/>
                  <a:pt x="914849" y="552893"/>
                </a:cubicBezTo>
                <a:cubicBezTo>
                  <a:pt x="966240" y="598967"/>
                  <a:pt x="1132817" y="689344"/>
                  <a:pt x="1138133" y="712381"/>
                </a:cubicBezTo>
                <a:cubicBezTo>
                  <a:pt x="1143449" y="735418"/>
                  <a:pt x="1104463" y="774404"/>
                  <a:pt x="946747" y="691116"/>
                </a:cubicBezTo>
                <a:cubicBezTo>
                  <a:pt x="789031" y="607828"/>
                  <a:pt x="349551" y="304800"/>
                  <a:pt x="191835" y="212651"/>
                </a:cubicBezTo>
                <a:cubicBezTo>
                  <a:pt x="34119" y="120502"/>
                  <a:pt x="7537" y="168349"/>
                  <a:pt x="449" y="138223"/>
                </a:cubicBezTo>
                <a:cubicBezTo>
                  <a:pt x="-6639" y="108097"/>
                  <a:pt x="71333" y="69997"/>
                  <a:pt x="149305" y="31898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0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1872</TotalTime>
  <Words>13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119</cp:revision>
  <cp:lastPrinted>2020-06-18T13:51:38Z</cp:lastPrinted>
  <dcterms:created xsi:type="dcterms:W3CDTF">2019-12-06T02:24:42Z</dcterms:created>
  <dcterms:modified xsi:type="dcterms:W3CDTF">2020-07-24T13:29:01Z</dcterms:modified>
</cp:coreProperties>
</file>