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0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ida.no/resources/644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096F55-4F3D-E84C-84D0-91A246145AB2}"/>
              </a:ext>
            </a:extLst>
          </p:cNvPr>
          <p:cNvSpPr txBox="1"/>
          <p:nvPr/>
        </p:nvSpPr>
        <p:spPr>
          <a:xfrm flipH="1">
            <a:off x="2328529" y="243914"/>
            <a:ext cx="460389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Vostok Ice Core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90C9B-0BFA-E541-8F6B-14639A647E05}"/>
              </a:ext>
            </a:extLst>
          </p:cNvPr>
          <p:cNvSpPr txBox="1"/>
          <p:nvPr/>
        </p:nvSpPr>
        <p:spPr>
          <a:xfrm>
            <a:off x="987013" y="6028656"/>
            <a:ext cx="808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400000		 300000		    200000	                        100000	                           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FDBF16-02CC-4444-9386-FF556A933296}"/>
              </a:ext>
            </a:extLst>
          </p:cNvPr>
          <p:cNvSpPr txBox="1"/>
          <p:nvPr/>
        </p:nvSpPr>
        <p:spPr>
          <a:xfrm flipH="1">
            <a:off x="418212" y="3649872"/>
            <a:ext cx="460389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 change from present (present = 1950)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9B266-CEDC-174D-B1B9-20630F604BFD}"/>
              </a:ext>
            </a:extLst>
          </p:cNvPr>
          <p:cNvSpPr txBox="1"/>
          <p:nvPr/>
        </p:nvSpPr>
        <p:spPr>
          <a:xfrm flipH="1">
            <a:off x="379227" y="729465"/>
            <a:ext cx="460389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CO2 concentration (ppm)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AC351-2E3C-8044-9D67-BDF8DA71C680}"/>
              </a:ext>
            </a:extLst>
          </p:cNvPr>
          <p:cNvSpPr txBox="1"/>
          <p:nvPr/>
        </p:nvSpPr>
        <p:spPr>
          <a:xfrm>
            <a:off x="627321" y="1063257"/>
            <a:ext cx="4828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41A20-F355-E446-AEE0-54466F844C57}"/>
              </a:ext>
            </a:extLst>
          </p:cNvPr>
          <p:cNvSpPr txBox="1"/>
          <p:nvPr/>
        </p:nvSpPr>
        <p:spPr>
          <a:xfrm>
            <a:off x="663123" y="4033283"/>
            <a:ext cx="442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870A4-C481-CA43-9E2B-F5DE0A596E8F}"/>
              </a:ext>
            </a:extLst>
          </p:cNvPr>
          <p:cNvSpPr txBox="1"/>
          <p:nvPr/>
        </p:nvSpPr>
        <p:spPr>
          <a:xfrm>
            <a:off x="699970" y="399429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40B08-8A57-ED41-B092-14F17A05EFEC}"/>
              </a:ext>
            </a:extLst>
          </p:cNvPr>
          <p:cNvSpPr txBox="1"/>
          <p:nvPr/>
        </p:nvSpPr>
        <p:spPr>
          <a:xfrm flipH="1">
            <a:off x="2636873" y="6389531"/>
            <a:ext cx="460389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Years before present (present = 1950)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A21600-4A74-6742-A13D-48987376F471}"/>
              </a:ext>
            </a:extLst>
          </p:cNvPr>
          <p:cNvCxnSpPr/>
          <p:nvPr/>
        </p:nvCxnSpPr>
        <p:spPr>
          <a:xfrm>
            <a:off x="1220780" y="1190692"/>
            <a:ext cx="76643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DD62EA-9D85-3346-BD38-94B79BA901CC}"/>
              </a:ext>
            </a:extLst>
          </p:cNvPr>
          <p:cNvCxnSpPr/>
          <p:nvPr/>
        </p:nvCxnSpPr>
        <p:spPr>
          <a:xfrm>
            <a:off x="1194306" y="4617920"/>
            <a:ext cx="76643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65932C0-BE3D-F742-84F1-8E77983B0D9C}"/>
              </a:ext>
            </a:extLst>
          </p:cNvPr>
          <p:cNvSpPr/>
          <p:nvPr/>
        </p:nvSpPr>
        <p:spPr>
          <a:xfrm>
            <a:off x="2213570" y="3200245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63789E-BF3C-CA48-A3DE-449189C0C97A}"/>
              </a:ext>
            </a:extLst>
          </p:cNvPr>
          <p:cNvSpPr/>
          <p:nvPr/>
        </p:nvSpPr>
        <p:spPr>
          <a:xfrm>
            <a:off x="4123036" y="3203787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F259F0-54D6-2D43-A03A-F03AFF093C22}"/>
              </a:ext>
            </a:extLst>
          </p:cNvPr>
          <p:cNvSpPr/>
          <p:nvPr/>
        </p:nvSpPr>
        <p:spPr>
          <a:xfrm>
            <a:off x="5992790" y="3196698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A97D3F-3A63-4A47-86BB-4CCA0C6B0134}"/>
              </a:ext>
            </a:extLst>
          </p:cNvPr>
          <p:cNvSpPr/>
          <p:nvPr/>
        </p:nvSpPr>
        <p:spPr>
          <a:xfrm>
            <a:off x="7882405" y="3200241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815292E7-02F4-B54D-8289-45EE97A3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0" y="978408"/>
            <a:ext cx="8538750" cy="587959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0EDCBE-D254-DD47-8A5B-FCD40C7FE1DF}"/>
              </a:ext>
            </a:extLst>
          </p:cNvPr>
          <p:cNvCxnSpPr/>
          <p:nvPr/>
        </p:nvCxnSpPr>
        <p:spPr>
          <a:xfrm>
            <a:off x="1220780" y="1190692"/>
            <a:ext cx="76643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130B56-018B-4746-9E7B-555A9B845501}"/>
              </a:ext>
            </a:extLst>
          </p:cNvPr>
          <p:cNvCxnSpPr/>
          <p:nvPr/>
        </p:nvCxnSpPr>
        <p:spPr>
          <a:xfrm>
            <a:off x="1194306" y="4617920"/>
            <a:ext cx="76643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96D0F81-6D8A-E44A-971C-00C6389AD958}"/>
              </a:ext>
            </a:extLst>
          </p:cNvPr>
          <p:cNvSpPr/>
          <p:nvPr/>
        </p:nvSpPr>
        <p:spPr>
          <a:xfrm>
            <a:off x="2213570" y="3200245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D85A2-E3BF-4A46-BE5B-A6B72CA630D8}"/>
              </a:ext>
            </a:extLst>
          </p:cNvPr>
          <p:cNvSpPr/>
          <p:nvPr/>
        </p:nvSpPr>
        <p:spPr>
          <a:xfrm>
            <a:off x="4123036" y="3203787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61A834-E270-1348-81D3-6A1536D13D68}"/>
              </a:ext>
            </a:extLst>
          </p:cNvPr>
          <p:cNvSpPr/>
          <p:nvPr/>
        </p:nvSpPr>
        <p:spPr>
          <a:xfrm>
            <a:off x="5992790" y="3196698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F71D21-5E0E-424D-A5A8-517E091695BD}"/>
              </a:ext>
            </a:extLst>
          </p:cNvPr>
          <p:cNvSpPr/>
          <p:nvPr/>
        </p:nvSpPr>
        <p:spPr>
          <a:xfrm>
            <a:off x="7882405" y="3200241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82A525-D383-4A4F-8AD6-191F24EEA01F}"/>
              </a:ext>
            </a:extLst>
          </p:cNvPr>
          <p:cNvSpPr/>
          <p:nvPr/>
        </p:nvSpPr>
        <p:spPr>
          <a:xfrm>
            <a:off x="2166169" y="5920126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44392D-D536-C148-BA26-FC396345B83C}"/>
              </a:ext>
            </a:extLst>
          </p:cNvPr>
          <p:cNvSpPr/>
          <p:nvPr/>
        </p:nvSpPr>
        <p:spPr>
          <a:xfrm>
            <a:off x="4075634" y="5934301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65A3-5F20-C245-A039-A1D63E639B7A}"/>
              </a:ext>
            </a:extLst>
          </p:cNvPr>
          <p:cNvSpPr/>
          <p:nvPr/>
        </p:nvSpPr>
        <p:spPr>
          <a:xfrm>
            <a:off x="5945388" y="5927212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3A8681-8853-BF41-BD05-CAB001487C88}"/>
              </a:ext>
            </a:extLst>
          </p:cNvPr>
          <p:cNvSpPr/>
          <p:nvPr/>
        </p:nvSpPr>
        <p:spPr>
          <a:xfrm>
            <a:off x="7835004" y="5920122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1FB7BC-3B9A-8F4B-9830-3B9A14E4E40C}"/>
              </a:ext>
            </a:extLst>
          </p:cNvPr>
          <p:cNvSpPr/>
          <p:nvPr/>
        </p:nvSpPr>
        <p:spPr>
          <a:xfrm>
            <a:off x="5906949" y="666561"/>
            <a:ext cx="31307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https://www.grida.no/resources/6443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689F11F-0DB9-EE40-BD93-92720467DD5C}"/>
              </a:ext>
            </a:extLst>
          </p:cNvPr>
          <p:cNvSpPr txBox="1"/>
          <p:nvPr/>
        </p:nvSpPr>
        <p:spPr>
          <a:xfrm>
            <a:off x="418216" y="6096006"/>
            <a:ext cx="17933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⠼⠙⠚⠚⠚⠚⠚</a:t>
            </a:r>
            <a:r>
              <a:rPr lang="en-US" sz="1400"/>
              <a:t>	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B52EE-A302-AB4C-A52F-58C30167D08E}"/>
              </a:ext>
            </a:extLst>
          </p:cNvPr>
          <p:cNvSpPr txBox="1"/>
          <p:nvPr/>
        </p:nvSpPr>
        <p:spPr>
          <a:xfrm flipH="1">
            <a:off x="482002" y="3490384"/>
            <a:ext cx="8800217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⠠⠞⠀⠡⠁⠝⠛⠑⠀⠋⠀⠏⠗⠑⠎⠢⠞⠀⠐⠣⠏⠗⠑⠎⠑⠝⠞⠀⠐⠶⠀⠼⠁⠊⠑⠚⠐⠜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447EE-8177-7149-B8DA-A096F3020D1B}"/>
              </a:ext>
            </a:extLst>
          </p:cNvPr>
          <p:cNvSpPr txBox="1"/>
          <p:nvPr/>
        </p:nvSpPr>
        <p:spPr>
          <a:xfrm flipH="1">
            <a:off x="1197933" y="708199"/>
            <a:ext cx="592588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⠠⠠⠉⠕⠼⠃⠀⠉⠕⠝⠉⠢⠞⠗⠁⠰⠝⠀⠐⠣⠏⠏⠍⠐⠜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2C52E-3335-FD49-8F8A-7D1E2B33FC16}"/>
              </a:ext>
            </a:extLst>
          </p:cNvPr>
          <p:cNvSpPr txBox="1"/>
          <p:nvPr/>
        </p:nvSpPr>
        <p:spPr>
          <a:xfrm>
            <a:off x="85058" y="103135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⠼⠉⠚⠚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A1918-BFD8-6E49-A786-E5B1ABC353EB}"/>
              </a:ext>
            </a:extLst>
          </p:cNvPr>
          <p:cNvSpPr txBox="1"/>
          <p:nvPr/>
        </p:nvSpPr>
        <p:spPr>
          <a:xfrm flipH="1">
            <a:off x="2392324" y="169486"/>
            <a:ext cx="4603897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⠠⠧⠕⠌⠕⠅⠀⠠⠊⠉⠑⠀⠠⠉⠕⠗⠑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C773C-C4EE-8241-B5CB-90138C739D5D}"/>
              </a:ext>
            </a:extLst>
          </p:cNvPr>
          <p:cNvSpPr/>
          <p:nvPr/>
        </p:nvSpPr>
        <p:spPr>
          <a:xfrm>
            <a:off x="4128913" y="6083291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⠼⠃⠚⠚⠚⠚⠚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0293D-B4AE-194F-A944-41AB04B6470C}"/>
              </a:ext>
            </a:extLst>
          </p:cNvPr>
          <p:cNvSpPr/>
          <p:nvPr/>
        </p:nvSpPr>
        <p:spPr>
          <a:xfrm>
            <a:off x="8494463" y="6040761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⠼⠚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C86E4-F1C7-1B42-B668-740F7541F575}"/>
              </a:ext>
            </a:extLst>
          </p:cNvPr>
          <p:cNvSpPr/>
          <p:nvPr/>
        </p:nvSpPr>
        <p:spPr>
          <a:xfrm>
            <a:off x="2268218" y="6083291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⠼⠉⠚⠚⠚⠚⠚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5494CB-B303-6F4A-A9B0-B422AEEBEC98}"/>
              </a:ext>
            </a:extLst>
          </p:cNvPr>
          <p:cNvGrpSpPr/>
          <p:nvPr/>
        </p:nvGrpSpPr>
        <p:grpSpPr>
          <a:xfrm>
            <a:off x="605250" y="978408"/>
            <a:ext cx="8538750" cy="5879592"/>
            <a:chOff x="0" y="978563"/>
            <a:chExt cx="9144806" cy="5879592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F4849845-38F1-AA4A-AF31-AA36D6D5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78563"/>
              <a:ext cx="9144806" cy="58795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5A1EA4-2326-D945-95B7-791CD401F195}"/>
                </a:ext>
              </a:extLst>
            </p:cNvPr>
            <p:cNvCxnSpPr/>
            <p:nvPr/>
          </p:nvCxnSpPr>
          <p:spPr>
            <a:xfrm>
              <a:off x="659219" y="1190847"/>
              <a:ext cx="82083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0CAA07-22A8-5545-A0F9-CA1324566591}"/>
                </a:ext>
              </a:extLst>
            </p:cNvPr>
            <p:cNvCxnSpPr/>
            <p:nvPr/>
          </p:nvCxnSpPr>
          <p:spPr>
            <a:xfrm>
              <a:off x="630865" y="4618075"/>
              <a:ext cx="82083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E41167-E012-8342-BC8D-72762CCABF19}"/>
                </a:ext>
              </a:extLst>
            </p:cNvPr>
            <p:cNvSpPr/>
            <p:nvPr/>
          </p:nvSpPr>
          <p:spPr>
            <a:xfrm>
              <a:off x="1722474" y="3200400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E1AADE-C9B1-E14D-953B-BA7550ECBBE0}"/>
                </a:ext>
              </a:extLst>
            </p:cNvPr>
            <p:cNvSpPr/>
            <p:nvPr/>
          </p:nvSpPr>
          <p:spPr>
            <a:xfrm>
              <a:off x="3767468" y="3203942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C8DD79-7153-7940-8DD3-6A7E67EBB4DD}"/>
                </a:ext>
              </a:extLst>
            </p:cNvPr>
            <p:cNvSpPr/>
            <p:nvPr/>
          </p:nvSpPr>
          <p:spPr>
            <a:xfrm>
              <a:off x="5769932" y="3196853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C7EA2D-02F1-0D40-B37B-D1FC78D1CA60}"/>
                </a:ext>
              </a:extLst>
            </p:cNvPr>
            <p:cNvSpPr/>
            <p:nvPr/>
          </p:nvSpPr>
          <p:spPr>
            <a:xfrm>
              <a:off x="7793667" y="3200396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3C12B3-6554-9143-AD2D-EDD93A562F8F}"/>
                </a:ext>
              </a:extLst>
            </p:cNvPr>
            <p:cNvSpPr/>
            <p:nvPr/>
          </p:nvSpPr>
          <p:spPr>
            <a:xfrm>
              <a:off x="1768548" y="5925879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B26643-9B4C-BA46-A47C-9ADBB7F00383}"/>
                </a:ext>
              </a:extLst>
            </p:cNvPr>
            <p:cNvSpPr/>
            <p:nvPr/>
          </p:nvSpPr>
          <p:spPr>
            <a:xfrm>
              <a:off x="3813542" y="5929421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F7C68F-98A6-EE48-B972-8323B9CA4B77}"/>
                </a:ext>
              </a:extLst>
            </p:cNvPr>
            <p:cNvSpPr/>
            <p:nvPr/>
          </p:nvSpPr>
          <p:spPr>
            <a:xfrm>
              <a:off x="5816006" y="5922332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3BC37E-2A96-FF41-8A28-8B1005D2C0C1}"/>
                </a:ext>
              </a:extLst>
            </p:cNvPr>
            <p:cNvSpPr/>
            <p:nvPr/>
          </p:nvSpPr>
          <p:spPr>
            <a:xfrm>
              <a:off x="7839741" y="5925875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E5D27-0DE9-4B44-881E-1527339A2722}"/>
              </a:ext>
            </a:extLst>
          </p:cNvPr>
          <p:cNvSpPr/>
          <p:nvPr/>
        </p:nvSpPr>
        <p:spPr>
          <a:xfrm>
            <a:off x="6170366" y="6030128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⠼⠁⠚⠚⠚⠚⠚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473D51-B196-7040-A3F2-971686FEDD07}"/>
              </a:ext>
            </a:extLst>
          </p:cNvPr>
          <p:cNvSpPr txBox="1"/>
          <p:nvPr/>
        </p:nvSpPr>
        <p:spPr>
          <a:xfrm>
            <a:off x="0" y="295939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⠼⠁⠋⠚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E2C064-DF41-4246-B958-CB40862A151C}"/>
              </a:ext>
            </a:extLst>
          </p:cNvPr>
          <p:cNvSpPr/>
          <p:nvPr/>
        </p:nvSpPr>
        <p:spPr>
          <a:xfrm>
            <a:off x="82413" y="5636723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⠤⠼⠁⠚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8ADDD4-3D3C-3E4D-9F26-B9EA0F328F33}"/>
              </a:ext>
            </a:extLst>
          </p:cNvPr>
          <p:cNvSpPr/>
          <p:nvPr/>
        </p:nvSpPr>
        <p:spPr>
          <a:xfrm>
            <a:off x="553248" y="4445877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⠼⠚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8B2D4-FE17-3541-8DB6-0FDF427BF1F0}"/>
              </a:ext>
            </a:extLst>
          </p:cNvPr>
          <p:cNvSpPr/>
          <p:nvPr/>
        </p:nvSpPr>
        <p:spPr>
          <a:xfrm>
            <a:off x="478821" y="3914249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78B7FB-C9DD-4344-A4A2-3F16B120D501}"/>
              </a:ext>
            </a:extLst>
          </p:cNvPr>
          <p:cNvSpPr/>
          <p:nvPr/>
        </p:nvSpPr>
        <p:spPr>
          <a:xfrm>
            <a:off x="691115" y="6396335"/>
            <a:ext cx="8452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⠠⠽⠑⠜⠎⠀⠆⠋⠀⠏⠗⠑⠎⠢⠞⠀⠐⠣⠏⠗⠑⠎⠑⠝⠞⠀⠐⠶⠀⠼⠁⠊⠑⠚⠐⠜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C9B7C3-4643-C34A-91C6-7D21A906AF7A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10F38D-56CB-4041-94C9-9F6976C41D3C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5494CB-B303-6F4A-A9B0-B422AEEBEC98}"/>
              </a:ext>
            </a:extLst>
          </p:cNvPr>
          <p:cNvGrpSpPr/>
          <p:nvPr/>
        </p:nvGrpSpPr>
        <p:grpSpPr>
          <a:xfrm>
            <a:off x="254375" y="978408"/>
            <a:ext cx="8538750" cy="5879592"/>
            <a:chOff x="0" y="978563"/>
            <a:chExt cx="9144806" cy="5879592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F4849845-38F1-AA4A-AF31-AA36D6D5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78563"/>
              <a:ext cx="9144806" cy="58795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5A1EA4-2326-D945-95B7-791CD401F195}"/>
                </a:ext>
              </a:extLst>
            </p:cNvPr>
            <p:cNvCxnSpPr/>
            <p:nvPr/>
          </p:nvCxnSpPr>
          <p:spPr>
            <a:xfrm>
              <a:off x="659219" y="1190847"/>
              <a:ext cx="82083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0CAA07-22A8-5545-A0F9-CA1324566591}"/>
                </a:ext>
              </a:extLst>
            </p:cNvPr>
            <p:cNvCxnSpPr/>
            <p:nvPr/>
          </p:nvCxnSpPr>
          <p:spPr>
            <a:xfrm>
              <a:off x="630865" y="4618075"/>
              <a:ext cx="82083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E41167-E012-8342-BC8D-72762CCABF19}"/>
                </a:ext>
              </a:extLst>
            </p:cNvPr>
            <p:cNvSpPr/>
            <p:nvPr/>
          </p:nvSpPr>
          <p:spPr>
            <a:xfrm>
              <a:off x="1722474" y="3200400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E1AADE-C9B1-E14D-953B-BA7550ECBBE0}"/>
                </a:ext>
              </a:extLst>
            </p:cNvPr>
            <p:cNvSpPr/>
            <p:nvPr/>
          </p:nvSpPr>
          <p:spPr>
            <a:xfrm>
              <a:off x="3767468" y="3203942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C8DD79-7153-7940-8DD3-6A7E67EBB4DD}"/>
                </a:ext>
              </a:extLst>
            </p:cNvPr>
            <p:cNvSpPr/>
            <p:nvPr/>
          </p:nvSpPr>
          <p:spPr>
            <a:xfrm>
              <a:off x="5769932" y="3196853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C7EA2D-02F1-0D40-B37B-D1FC78D1CA60}"/>
                </a:ext>
              </a:extLst>
            </p:cNvPr>
            <p:cNvSpPr/>
            <p:nvPr/>
          </p:nvSpPr>
          <p:spPr>
            <a:xfrm>
              <a:off x="7793667" y="3200396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3C12B3-6554-9143-AD2D-EDD93A562F8F}"/>
                </a:ext>
              </a:extLst>
            </p:cNvPr>
            <p:cNvSpPr/>
            <p:nvPr/>
          </p:nvSpPr>
          <p:spPr>
            <a:xfrm>
              <a:off x="1768548" y="5925879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B26643-9B4C-BA46-A47C-9ADBB7F00383}"/>
                </a:ext>
              </a:extLst>
            </p:cNvPr>
            <p:cNvSpPr/>
            <p:nvPr/>
          </p:nvSpPr>
          <p:spPr>
            <a:xfrm>
              <a:off x="3813542" y="5929421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F7C68F-98A6-EE48-B972-8323B9CA4B77}"/>
                </a:ext>
              </a:extLst>
            </p:cNvPr>
            <p:cNvSpPr/>
            <p:nvPr/>
          </p:nvSpPr>
          <p:spPr>
            <a:xfrm>
              <a:off x="5816006" y="5922332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3BC37E-2A96-FF41-8A28-8B1005D2C0C1}"/>
                </a:ext>
              </a:extLst>
            </p:cNvPr>
            <p:cNvSpPr/>
            <p:nvPr/>
          </p:nvSpPr>
          <p:spPr>
            <a:xfrm>
              <a:off x="7839741" y="5925875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C9B7C3-4643-C34A-91C6-7D21A906AF7A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10F38D-56CB-4041-94C9-9F6976C41D3C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97756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2014</TotalTime>
  <Words>79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119</cp:revision>
  <cp:lastPrinted>2020-01-30T21:17:46Z</cp:lastPrinted>
  <dcterms:created xsi:type="dcterms:W3CDTF">2019-12-06T02:24:42Z</dcterms:created>
  <dcterms:modified xsi:type="dcterms:W3CDTF">2020-07-24T13:34:31Z</dcterms:modified>
</cp:coreProperties>
</file>