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2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413589" y="350240"/>
            <a:ext cx="472085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Milankovitch Cycles – Orbital Eccentricity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4167964" y="6517759"/>
            <a:ext cx="49760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22.32 (a) in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Marshak, 2019</a:t>
            </a:r>
            <a:r>
              <a:rPr lang="en-US" sz="10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Earth: Portrait of a Planet, </a:t>
            </a: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6th edition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2DF0F5-4CD7-E54F-926E-435509467560}"/>
              </a:ext>
            </a:extLst>
          </p:cNvPr>
          <p:cNvSpPr txBox="1"/>
          <p:nvPr/>
        </p:nvSpPr>
        <p:spPr>
          <a:xfrm>
            <a:off x="1807533" y="5050471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low eccentricity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F28D2-1702-ED46-B834-B5C150E574A0}"/>
              </a:ext>
            </a:extLst>
          </p:cNvPr>
          <p:cNvSpPr txBox="1"/>
          <p:nvPr/>
        </p:nvSpPr>
        <p:spPr>
          <a:xfrm>
            <a:off x="5777021" y="5064648"/>
            <a:ext cx="1818169" cy="646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high eccentricity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6259A-32C3-114C-863E-210BC56C53DE}"/>
              </a:ext>
            </a:extLst>
          </p:cNvPr>
          <p:cNvSpPr txBox="1"/>
          <p:nvPr/>
        </p:nvSpPr>
        <p:spPr>
          <a:xfrm>
            <a:off x="673394" y="1832350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BB0D1-0BFA-664F-B13C-960FF4D61905}"/>
              </a:ext>
            </a:extLst>
          </p:cNvPr>
          <p:cNvSpPr txBox="1"/>
          <p:nvPr/>
        </p:nvSpPr>
        <p:spPr>
          <a:xfrm>
            <a:off x="3664687" y="4238852"/>
            <a:ext cx="1818169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2EEF30-0827-AC43-B10F-F1CF5CC05A1A}"/>
              </a:ext>
            </a:extLst>
          </p:cNvPr>
          <p:cNvSpPr txBox="1"/>
          <p:nvPr/>
        </p:nvSpPr>
        <p:spPr>
          <a:xfrm>
            <a:off x="2675859" y="3749754"/>
            <a:ext cx="726560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06F24-6449-5341-B3E5-3D2DA1CA8DAA}"/>
              </a:ext>
            </a:extLst>
          </p:cNvPr>
          <p:cNvSpPr txBox="1"/>
          <p:nvPr/>
        </p:nvSpPr>
        <p:spPr>
          <a:xfrm>
            <a:off x="6985590" y="3700136"/>
            <a:ext cx="726560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4829A8-4ABE-064C-A6CC-C33B5C86DECC}"/>
              </a:ext>
            </a:extLst>
          </p:cNvPr>
          <p:cNvSpPr/>
          <p:nvPr/>
        </p:nvSpPr>
        <p:spPr>
          <a:xfrm rot="20669531">
            <a:off x="1110105" y="2139313"/>
            <a:ext cx="2919479" cy="264470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482362-F988-B040-AC5D-AE1440B0A8E3}"/>
              </a:ext>
            </a:extLst>
          </p:cNvPr>
          <p:cNvSpPr/>
          <p:nvPr/>
        </p:nvSpPr>
        <p:spPr>
          <a:xfrm>
            <a:off x="1390475" y="2241080"/>
            <a:ext cx="480856" cy="480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46FFB1-8E22-BE41-8BCD-7A9ADAFBBFDD}"/>
              </a:ext>
            </a:extLst>
          </p:cNvPr>
          <p:cNvSpPr/>
          <p:nvPr/>
        </p:nvSpPr>
        <p:spPr>
          <a:xfrm>
            <a:off x="4488092" y="3701285"/>
            <a:ext cx="480856" cy="480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n 22">
            <a:extLst>
              <a:ext uri="{FF2B5EF4-FFF2-40B4-BE49-F238E27FC236}">
                <a16:creationId xmlns:a16="http://schemas.microsoft.com/office/drawing/2014/main" id="{EF7C20AB-94BB-3B40-A19D-294D6E484C09}"/>
              </a:ext>
            </a:extLst>
          </p:cNvPr>
          <p:cNvSpPr/>
          <p:nvPr/>
        </p:nvSpPr>
        <p:spPr>
          <a:xfrm>
            <a:off x="2649237" y="2978848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un 23">
            <a:extLst>
              <a:ext uri="{FF2B5EF4-FFF2-40B4-BE49-F238E27FC236}">
                <a16:creationId xmlns:a16="http://schemas.microsoft.com/office/drawing/2014/main" id="{9CCDC903-2F0C-9948-8622-A72703DFCA7A}"/>
              </a:ext>
            </a:extLst>
          </p:cNvPr>
          <p:cNvSpPr/>
          <p:nvPr/>
        </p:nvSpPr>
        <p:spPr>
          <a:xfrm>
            <a:off x="6948335" y="2918596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90B126-5F22-C943-9B65-3DAB7BA221FB}"/>
              </a:ext>
            </a:extLst>
          </p:cNvPr>
          <p:cNvSpPr/>
          <p:nvPr/>
        </p:nvSpPr>
        <p:spPr>
          <a:xfrm rot="20876228">
            <a:off x="4592809" y="2264961"/>
            <a:ext cx="3728536" cy="2350846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2D917-3BDD-8F49-9460-E5BEFB667D08}"/>
              </a:ext>
            </a:extLst>
          </p:cNvPr>
          <p:cNvSpPr txBox="1"/>
          <p:nvPr/>
        </p:nvSpPr>
        <p:spPr>
          <a:xfrm>
            <a:off x="1527542" y="5865634"/>
            <a:ext cx="6053472" cy="3692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(change in eccentricity is highly exaggerated)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097D7E1-EE5C-6A4E-B345-2AD3E40EBD44}"/>
              </a:ext>
            </a:extLst>
          </p:cNvPr>
          <p:cNvSpPr txBox="1"/>
          <p:nvPr/>
        </p:nvSpPr>
        <p:spPr>
          <a:xfrm>
            <a:off x="3461292" y="4288466"/>
            <a:ext cx="19577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⠠⠑⠜⠹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A65A-C84C-0C40-89AD-579D197FF5AF}"/>
              </a:ext>
            </a:extLst>
          </p:cNvPr>
          <p:cNvSpPr txBox="1"/>
          <p:nvPr/>
        </p:nvSpPr>
        <p:spPr>
          <a:xfrm>
            <a:off x="919732" y="5163881"/>
            <a:ext cx="32057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⠇⠪⠀⠑⠒⠢⠞⠗⠊⠉⠰⠽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91E519-271C-1C43-9F34-E6A54409F346}"/>
              </a:ext>
            </a:extLst>
          </p:cNvPr>
          <p:cNvSpPr/>
          <p:nvPr/>
        </p:nvSpPr>
        <p:spPr>
          <a:xfrm rot="20669531">
            <a:off x="1110105" y="2139313"/>
            <a:ext cx="2919479" cy="264470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BAED7-70D6-BB4C-8F89-13455CA7A8C4}"/>
              </a:ext>
            </a:extLst>
          </p:cNvPr>
          <p:cNvSpPr/>
          <p:nvPr/>
        </p:nvSpPr>
        <p:spPr>
          <a:xfrm>
            <a:off x="1390475" y="2241080"/>
            <a:ext cx="480856" cy="480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B5CD6-EA43-5E4D-9A09-3A07A863D680}"/>
              </a:ext>
            </a:extLst>
          </p:cNvPr>
          <p:cNvSpPr/>
          <p:nvPr/>
        </p:nvSpPr>
        <p:spPr>
          <a:xfrm>
            <a:off x="4488092" y="3701285"/>
            <a:ext cx="480856" cy="480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16F175B0-C6BB-1D4C-8BF5-1E422A18B17D}"/>
              </a:ext>
            </a:extLst>
          </p:cNvPr>
          <p:cNvSpPr/>
          <p:nvPr/>
        </p:nvSpPr>
        <p:spPr>
          <a:xfrm>
            <a:off x="2649237" y="2978848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E4013C92-D381-DE40-9BB6-DEDDF0C63078}"/>
              </a:ext>
            </a:extLst>
          </p:cNvPr>
          <p:cNvSpPr/>
          <p:nvPr/>
        </p:nvSpPr>
        <p:spPr>
          <a:xfrm>
            <a:off x="6948335" y="2918596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0EA7F-05AF-2A4D-9113-12DD49D738F9}"/>
              </a:ext>
            </a:extLst>
          </p:cNvPr>
          <p:cNvSpPr txBox="1"/>
          <p:nvPr/>
        </p:nvSpPr>
        <p:spPr>
          <a:xfrm>
            <a:off x="4809366" y="5178058"/>
            <a:ext cx="34308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⠓⠊⠣⠀⠑⠒⠢⠞⠗⠊⠉⠰⠽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4A356-A43F-D14C-A061-63182C5198FF}"/>
              </a:ext>
            </a:extLst>
          </p:cNvPr>
          <p:cNvSpPr txBox="1"/>
          <p:nvPr/>
        </p:nvSpPr>
        <p:spPr>
          <a:xfrm>
            <a:off x="661386" y="1754374"/>
            <a:ext cx="10717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⠠⠑⠜⠹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B64C3-CF7F-1841-8873-20BACFD08CCB}"/>
              </a:ext>
            </a:extLst>
          </p:cNvPr>
          <p:cNvSpPr txBox="1"/>
          <p:nvPr/>
        </p:nvSpPr>
        <p:spPr>
          <a:xfrm>
            <a:off x="2166790" y="3714308"/>
            <a:ext cx="15227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⠠⠎⠥⠝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0E017-6236-DA40-A573-229752F584C6}"/>
              </a:ext>
            </a:extLst>
          </p:cNvPr>
          <p:cNvSpPr txBox="1"/>
          <p:nvPr/>
        </p:nvSpPr>
        <p:spPr>
          <a:xfrm flipH="1">
            <a:off x="786807" y="222649"/>
            <a:ext cx="7570383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⠠⠍⠊⠇⠁⠝⠅⠕⠧⠊⠞⠡⠀⠠⠉⠽⠉⠇⠑⠎⠀⠤⠀</a:t>
            </a:r>
          </a:p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⠠⠕⠗⠃⠊⠞⠁⠇⠀⠠⠑⠒⠢⠞⠗⠊⠉⠰⠽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15F25-A92A-B548-9876-EB388BAEE40C}"/>
              </a:ext>
            </a:extLst>
          </p:cNvPr>
          <p:cNvSpPr txBox="1"/>
          <p:nvPr/>
        </p:nvSpPr>
        <p:spPr>
          <a:xfrm>
            <a:off x="6455256" y="3685954"/>
            <a:ext cx="15227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⠠⠎⠥⠝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1920E8-33A3-D84B-9968-C57910374A58}"/>
              </a:ext>
            </a:extLst>
          </p:cNvPr>
          <p:cNvSpPr/>
          <p:nvPr/>
        </p:nvSpPr>
        <p:spPr>
          <a:xfrm rot="20876228">
            <a:off x="4592809" y="2264961"/>
            <a:ext cx="3728536" cy="2350846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A6F706-4C2A-0C4D-9CA9-DEFDFF628D6E}"/>
              </a:ext>
            </a:extLst>
          </p:cNvPr>
          <p:cNvSpPr/>
          <p:nvPr/>
        </p:nvSpPr>
        <p:spPr>
          <a:xfrm>
            <a:off x="138222" y="6083080"/>
            <a:ext cx="8835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Swell Braille" pitchFamily="49"/>
              </a:rPr>
              <a:t>⠐⠣⠡⠁⠝⠛⠑⠀⠔⠀⠑⠒⠢⠞⠗⠊⠉⠰⠽⠀⠊⠎⠀⠓⠊⠣⠇⠽⠀⠑⠭⠁⠶⠻⠁⠞⠫⠐⠜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91E519-271C-1C43-9F34-E6A54409F346}"/>
              </a:ext>
            </a:extLst>
          </p:cNvPr>
          <p:cNvSpPr/>
          <p:nvPr/>
        </p:nvSpPr>
        <p:spPr>
          <a:xfrm rot="20669531">
            <a:off x="1110105" y="2139313"/>
            <a:ext cx="2919479" cy="2644704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BAED7-70D6-BB4C-8F89-13455CA7A8C4}"/>
              </a:ext>
            </a:extLst>
          </p:cNvPr>
          <p:cNvSpPr/>
          <p:nvPr/>
        </p:nvSpPr>
        <p:spPr>
          <a:xfrm>
            <a:off x="1390475" y="2241080"/>
            <a:ext cx="480856" cy="480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8B5CD6-EA43-5E4D-9A09-3A07A863D680}"/>
              </a:ext>
            </a:extLst>
          </p:cNvPr>
          <p:cNvSpPr/>
          <p:nvPr/>
        </p:nvSpPr>
        <p:spPr>
          <a:xfrm>
            <a:off x="4488092" y="3701285"/>
            <a:ext cx="480856" cy="4808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16F175B0-C6BB-1D4C-8BF5-1E422A18B17D}"/>
              </a:ext>
            </a:extLst>
          </p:cNvPr>
          <p:cNvSpPr/>
          <p:nvPr/>
        </p:nvSpPr>
        <p:spPr>
          <a:xfrm>
            <a:off x="2649237" y="2978848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E4013C92-D381-DE40-9BB6-DEDDF0C63078}"/>
              </a:ext>
            </a:extLst>
          </p:cNvPr>
          <p:cNvSpPr/>
          <p:nvPr/>
        </p:nvSpPr>
        <p:spPr>
          <a:xfrm>
            <a:off x="6948335" y="2918596"/>
            <a:ext cx="721283" cy="721283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1920E8-33A3-D84B-9968-C57910374A58}"/>
              </a:ext>
            </a:extLst>
          </p:cNvPr>
          <p:cNvSpPr/>
          <p:nvPr/>
        </p:nvSpPr>
        <p:spPr>
          <a:xfrm rot="20876228">
            <a:off x="4592809" y="2264961"/>
            <a:ext cx="3728536" cy="2350846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7216</TotalTime>
  <Words>55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113</cp:revision>
  <cp:lastPrinted>2020-01-30T21:17:46Z</cp:lastPrinted>
  <dcterms:created xsi:type="dcterms:W3CDTF">2019-12-06T02:24:42Z</dcterms:created>
  <dcterms:modified xsi:type="dcterms:W3CDTF">2020-07-24T13:57:36Z</dcterms:modified>
</cp:coreProperties>
</file>