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0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301829" y="256982"/>
            <a:ext cx="498935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Milankovitch Cycles – Axial Precession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082902" y="6517759"/>
            <a:ext cx="50610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22.32 (c)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2DF0F5-4CD7-E54F-926E-435509467560}"/>
              </a:ext>
            </a:extLst>
          </p:cNvPr>
          <p:cNvSpPr txBox="1"/>
          <p:nvPr/>
        </p:nvSpPr>
        <p:spPr>
          <a:xfrm>
            <a:off x="1744159" y="2968174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orbital 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6259A-32C3-114C-863E-210BC56C53DE}"/>
              </a:ext>
            </a:extLst>
          </p:cNvPr>
          <p:cNvSpPr txBox="1"/>
          <p:nvPr/>
        </p:nvSpPr>
        <p:spPr>
          <a:xfrm>
            <a:off x="6355533" y="2465426"/>
            <a:ext cx="910923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B0D1-0BFA-664F-B13C-960FF4D61905}"/>
              </a:ext>
            </a:extLst>
          </p:cNvPr>
          <p:cNvSpPr txBox="1"/>
          <p:nvPr/>
        </p:nvSpPr>
        <p:spPr>
          <a:xfrm>
            <a:off x="3436991" y="2084550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rotational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EEF30-0827-AC43-B10F-F1CF5CC05A1A}"/>
              </a:ext>
            </a:extLst>
          </p:cNvPr>
          <p:cNvSpPr txBox="1"/>
          <p:nvPr/>
        </p:nvSpPr>
        <p:spPr>
          <a:xfrm>
            <a:off x="615005" y="2554315"/>
            <a:ext cx="726560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23" name="Sun 22">
            <a:extLst>
              <a:ext uri="{FF2B5EF4-FFF2-40B4-BE49-F238E27FC236}">
                <a16:creationId xmlns:a16="http://schemas.microsoft.com/office/drawing/2014/main" id="{EF7C20AB-94BB-3B40-A19D-294D6E484C0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FCE816-720E-AC41-A283-31DAD0903CBF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98A54D-7D91-A24A-9B8D-E6AAA122EE91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678016-3E89-2146-9218-D6F563DB7594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494B4-9067-E345-A730-D101E52F3637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880B7-75B4-2C4E-AB9E-D4ECF7D72028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2F5AEE2-154A-0140-871F-DE1A622ECD0A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D355A3-2A4E-9149-B9EE-0B1E1948021D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CA1D4C9-310A-1E4E-A173-26690BB9E86C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AAC8C2B-77CF-1847-8539-A47AD4069006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2B349-D35E-8843-9B09-2C40EB1137CB}"/>
              </a:ext>
            </a:extLst>
          </p:cNvPr>
          <p:cNvSpPr txBox="1"/>
          <p:nvPr/>
        </p:nvSpPr>
        <p:spPr>
          <a:xfrm>
            <a:off x="4964781" y="1251702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precession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B28B05-95CF-0C40-9163-1CD9AAAF51D0}"/>
              </a:ext>
            </a:extLst>
          </p:cNvPr>
          <p:cNvSpPr txBox="1"/>
          <p:nvPr/>
        </p:nvSpPr>
        <p:spPr>
          <a:xfrm>
            <a:off x="1581197" y="2941013"/>
            <a:ext cx="32533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⠕⠗⠃⠊⠞⠁⠇⠀⠏⠇⠁⠝⠑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ADB82-F585-5C4A-9128-456C049974B2}"/>
              </a:ext>
            </a:extLst>
          </p:cNvPr>
          <p:cNvSpPr txBox="1"/>
          <p:nvPr/>
        </p:nvSpPr>
        <p:spPr>
          <a:xfrm>
            <a:off x="6201624" y="2465426"/>
            <a:ext cx="1457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⠠⠑⠜⠹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FDA6A-426F-E045-AD47-EB7B623F1ABA}"/>
              </a:ext>
            </a:extLst>
          </p:cNvPr>
          <p:cNvSpPr txBox="1"/>
          <p:nvPr/>
        </p:nvSpPr>
        <p:spPr>
          <a:xfrm>
            <a:off x="2764464" y="1922747"/>
            <a:ext cx="25456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⠗⠕⠞⠁⠞⠊⠕⠝⠁⠇⠀⠁⠭⠊⠎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454FB-B81D-5F40-B6E9-A6F3F0FC5845}"/>
              </a:ext>
            </a:extLst>
          </p:cNvPr>
          <p:cNvSpPr txBox="1"/>
          <p:nvPr/>
        </p:nvSpPr>
        <p:spPr>
          <a:xfrm>
            <a:off x="289078" y="2545262"/>
            <a:ext cx="14672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4498037D-CA7B-B741-AC6F-9219D1250FB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4C4CF6-6DF4-894F-91FD-22E96D1E27F2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C27CE-A52B-054D-89D1-CF3569172C3E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6E28004-2463-3B43-B975-F88136AEEF33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512090-68ED-C042-8AF3-D9A53A51D744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E7353-ADC8-7943-872B-504E02A847EB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0E698DE0-2FD3-E54B-9E7D-1421C3918D7E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6FE023-6EB6-D448-9A65-09449D6406D1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1A43F49-53AF-A04E-B628-D663F7BA9DBD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0263B1-BF08-EF49-AE78-E633235BEF5A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8A7521-6797-6547-AF3F-87A253F55986}"/>
              </a:ext>
            </a:extLst>
          </p:cNvPr>
          <p:cNvSpPr txBox="1"/>
          <p:nvPr/>
        </p:nvSpPr>
        <p:spPr>
          <a:xfrm>
            <a:off x="4638856" y="1242648"/>
            <a:ext cx="23142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⠏⠗⠑⠉⠑⠎⠨⠝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CD13A-B3A7-C540-A74D-0D809908068D}"/>
              </a:ext>
            </a:extLst>
          </p:cNvPr>
          <p:cNvSpPr/>
          <p:nvPr/>
        </p:nvSpPr>
        <p:spPr>
          <a:xfrm>
            <a:off x="2091350" y="136426"/>
            <a:ext cx="5251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⠠⠍⠊⠇⠁⠝⠅⠕⠧⠊⠞⠡⠀⠠⠉⠽⠉⠇⠑⠎⠀⠤⠀⠠⠁⠭⠊⠁⠇⠀⠠⠏⠗⠑⠉⠑⠎⠨⠝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4498037D-CA7B-B741-AC6F-9219D1250FB9}"/>
              </a:ext>
            </a:extLst>
          </p:cNvPr>
          <p:cNvSpPr/>
          <p:nvPr/>
        </p:nvSpPr>
        <p:spPr>
          <a:xfrm>
            <a:off x="647182" y="3007723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4C4CF6-6DF4-894F-91FD-22E96D1E27F2}"/>
              </a:ext>
            </a:extLst>
          </p:cNvPr>
          <p:cNvCxnSpPr/>
          <p:nvPr/>
        </p:nvCxnSpPr>
        <p:spPr>
          <a:xfrm>
            <a:off x="999460" y="3370521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C27CE-A52B-054D-89D1-CF3569172C3E}"/>
              </a:ext>
            </a:extLst>
          </p:cNvPr>
          <p:cNvCxnSpPr>
            <a:cxnSpLocks/>
          </p:cNvCxnSpPr>
          <p:nvPr/>
        </p:nvCxnSpPr>
        <p:spPr>
          <a:xfrm>
            <a:off x="5847907" y="1658679"/>
            <a:ext cx="0" cy="360443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6E28004-2463-3B43-B975-F88136AEEF33}"/>
              </a:ext>
            </a:extLst>
          </p:cNvPr>
          <p:cNvSpPr/>
          <p:nvPr/>
        </p:nvSpPr>
        <p:spPr>
          <a:xfrm>
            <a:off x="5050464" y="2562447"/>
            <a:ext cx="1605516" cy="160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512090-68ED-C042-8AF3-D9A53A51D744}"/>
              </a:ext>
            </a:extLst>
          </p:cNvPr>
          <p:cNvCxnSpPr>
            <a:cxnSpLocks/>
          </p:cNvCxnSpPr>
          <p:nvPr/>
        </p:nvCxnSpPr>
        <p:spPr>
          <a:xfrm>
            <a:off x="5147738" y="1936705"/>
            <a:ext cx="1397917" cy="28978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E7353-ADC8-7943-872B-504E02A847EB}"/>
              </a:ext>
            </a:extLst>
          </p:cNvPr>
          <p:cNvCxnSpPr>
            <a:cxnSpLocks/>
          </p:cNvCxnSpPr>
          <p:nvPr/>
        </p:nvCxnSpPr>
        <p:spPr>
          <a:xfrm flipH="1">
            <a:off x="5124261" y="1962357"/>
            <a:ext cx="1412100" cy="28812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0E698DE0-2FD3-E54B-9E7D-1421C3918D7E}"/>
              </a:ext>
            </a:extLst>
          </p:cNvPr>
          <p:cNvSpPr/>
          <p:nvPr/>
        </p:nvSpPr>
        <p:spPr>
          <a:xfrm rot="3671525" flipH="1">
            <a:off x="5276512" y="2022953"/>
            <a:ext cx="204673" cy="633545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6FE023-6EB6-D448-9A65-09449D6406D1}"/>
              </a:ext>
            </a:extLst>
          </p:cNvPr>
          <p:cNvSpPr/>
          <p:nvPr/>
        </p:nvSpPr>
        <p:spPr>
          <a:xfrm>
            <a:off x="5015621" y="2525913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1A43F49-53AF-A04E-B628-D663F7BA9DBD}"/>
              </a:ext>
            </a:extLst>
          </p:cNvPr>
          <p:cNvSpPr/>
          <p:nvPr/>
        </p:nvSpPr>
        <p:spPr>
          <a:xfrm rot="5400000" flipV="1">
            <a:off x="5700124" y="1214797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0263B1-BF08-EF49-AE78-E633235BEF5A}"/>
              </a:ext>
            </a:extLst>
          </p:cNvPr>
          <p:cNvSpPr/>
          <p:nvPr/>
        </p:nvSpPr>
        <p:spPr>
          <a:xfrm rot="5400000" flipH="1">
            <a:off x="5698615" y="4128504"/>
            <a:ext cx="301249" cy="1407921"/>
          </a:xfrm>
          <a:prstGeom prst="arc">
            <a:avLst>
              <a:gd name="adj1" fmla="val 15058465"/>
              <a:gd name="adj2" fmla="val 13963065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7267</TotalTime>
  <Words>43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113</cp:revision>
  <cp:lastPrinted>2020-01-30T21:17:46Z</cp:lastPrinted>
  <dcterms:created xsi:type="dcterms:W3CDTF">2019-12-06T02:24:42Z</dcterms:created>
  <dcterms:modified xsi:type="dcterms:W3CDTF">2020-07-24T14:06:34Z</dcterms:modified>
</cp:coreProperties>
</file>