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8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3FD865-1349-F34E-AB53-9BBE9B844BB9}"/>
              </a:ext>
            </a:extLst>
          </p:cNvPr>
          <p:cNvSpPr txBox="1"/>
          <p:nvPr/>
        </p:nvSpPr>
        <p:spPr>
          <a:xfrm>
            <a:off x="4759843" y="162323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crevasses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FE0E9E-5892-4747-9825-0DA3F7309843}"/>
              </a:ext>
            </a:extLst>
          </p:cNvPr>
          <p:cNvCxnSpPr>
            <a:cxnSpLocks/>
          </p:cNvCxnSpPr>
          <p:nvPr/>
        </p:nvCxnSpPr>
        <p:spPr>
          <a:xfrm>
            <a:off x="1811082" y="5032744"/>
            <a:ext cx="6762307" cy="637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CF455D-83FE-E942-AAC3-1FB1A803C571}"/>
              </a:ext>
            </a:extLst>
          </p:cNvPr>
          <p:cNvCxnSpPr>
            <a:cxnSpLocks/>
          </p:cNvCxnSpPr>
          <p:nvPr/>
        </p:nvCxnSpPr>
        <p:spPr>
          <a:xfrm flipH="1">
            <a:off x="2498655" y="1765003"/>
            <a:ext cx="287078" cy="3274828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F139AC-083D-CF4C-AFEE-8BE9202E783C}"/>
              </a:ext>
            </a:extLst>
          </p:cNvPr>
          <p:cNvSpPr txBox="1"/>
          <p:nvPr/>
        </p:nvSpPr>
        <p:spPr>
          <a:xfrm>
            <a:off x="4019108" y="36150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Glacial Flow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2093C3-D59A-674D-BA25-A9F96BA47CA1}"/>
              </a:ext>
            </a:extLst>
          </p:cNvPr>
          <p:cNvSpPr txBox="1"/>
          <p:nvPr/>
        </p:nvSpPr>
        <p:spPr>
          <a:xfrm>
            <a:off x="2339164" y="967563"/>
            <a:ext cx="119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drill hole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127A8-F37E-0F41-A595-2AC82D831A63}"/>
              </a:ext>
            </a:extLst>
          </p:cNvPr>
          <p:cNvSpPr txBox="1"/>
          <p:nvPr/>
        </p:nvSpPr>
        <p:spPr>
          <a:xfrm>
            <a:off x="6223590" y="1013637"/>
            <a:ext cx="1984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deformed drill hole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A93B9C-5CC1-B549-B596-A287EEBD2AD0}"/>
              </a:ext>
            </a:extLst>
          </p:cNvPr>
          <p:cNvSpPr txBox="1"/>
          <p:nvPr/>
        </p:nvSpPr>
        <p:spPr>
          <a:xfrm rot="314764">
            <a:off x="3956012" y="302200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plastic 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5D4B3-DF29-B742-80E8-70EF7AC36095}"/>
              </a:ext>
            </a:extLst>
          </p:cNvPr>
          <p:cNvSpPr txBox="1"/>
          <p:nvPr/>
        </p:nvSpPr>
        <p:spPr>
          <a:xfrm>
            <a:off x="829341" y="1651591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brittle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6E444-D6E7-D94D-9C55-99226CFEE2EE}"/>
              </a:ext>
            </a:extLst>
          </p:cNvPr>
          <p:cNvSpPr txBox="1"/>
          <p:nvPr/>
        </p:nvSpPr>
        <p:spPr>
          <a:xfrm>
            <a:off x="811620" y="3388241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plastic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zone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6F92F0-D572-E84C-9429-DBF9F4D9A776}"/>
              </a:ext>
            </a:extLst>
          </p:cNvPr>
          <p:cNvCxnSpPr>
            <a:cxnSpLocks/>
          </p:cNvCxnSpPr>
          <p:nvPr/>
        </p:nvCxnSpPr>
        <p:spPr>
          <a:xfrm flipH="1">
            <a:off x="6911171" y="2161952"/>
            <a:ext cx="56708" cy="443025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812B9E47-2D60-0A4C-8305-7FDB88ED957C}"/>
              </a:ext>
            </a:extLst>
          </p:cNvPr>
          <p:cNvSpPr/>
          <p:nvPr/>
        </p:nvSpPr>
        <p:spPr>
          <a:xfrm>
            <a:off x="1722477" y="1648046"/>
            <a:ext cx="6964325" cy="1148316"/>
          </a:xfrm>
          <a:custGeom>
            <a:avLst/>
            <a:gdLst>
              <a:gd name="connsiteX0" fmla="*/ 0 w 6964325"/>
              <a:gd name="connsiteY0" fmla="*/ 0 h 1148316"/>
              <a:gd name="connsiteX1" fmla="*/ 297711 w 6964325"/>
              <a:gd name="connsiteY1" fmla="*/ 42530 h 1148316"/>
              <a:gd name="connsiteX2" fmla="*/ 276446 w 6964325"/>
              <a:gd name="connsiteY2" fmla="*/ 637954 h 1148316"/>
              <a:gd name="connsiteX3" fmla="*/ 372139 w 6964325"/>
              <a:gd name="connsiteY3" fmla="*/ 53163 h 1148316"/>
              <a:gd name="connsiteX4" fmla="*/ 595423 w 6964325"/>
              <a:gd name="connsiteY4" fmla="*/ 53163 h 1148316"/>
              <a:gd name="connsiteX5" fmla="*/ 606056 w 6964325"/>
              <a:gd name="connsiteY5" fmla="*/ 499730 h 1148316"/>
              <a:gd name="connsiteX6" fmla="*/ 691116 w 6964325"/>
              <a:gd name="connsiteY6" fmla="*/ 95693 h 1148316"/>
              <a:gd name="connsiteX7" fmla="*/ 1690577 w 6964325"/>
              <a:gd name="connsiteY7" fmla="*/ 180754 h 1148316"/>
              <a:gd name="connsiteX8" fmla="*/ 1690577 w 6964325"/>
              <a:gd name="connsiteY8" fmla="*/ 595423 h 1148316"/>
              <a:gd name="connsiteX9" fmla="*/ 1775637 w 6964325"/>
              <a:gd name="connsiteY9" fmla="*/ 191386 h 1148316"/>
              <a:gd name="connsiteX10" fmla="*/ 1967023 w 6964325"/>
              <a:gd name="connsiteY10" fmla="*/ 191386 h 1148316"/>
              <a:gd name="connsiteX11" fmla="*/ 1977656 w 6964325"/>
              <a:gd name="connsiteY11" fmla="*/ 520995 h 1148316"/>
              <a:gd name="connsiteX12" fmla="*/ 2052084 w 6964325"/>
              <a:gd name="connsiteY12" fmla="*/ 223284 h 1148316"/>
              <a:gd name="connsiteX13" fmla="*/ 3051544 w 6964325"/>
              <a:gd name="connsiteY13" fmla="*/ 318977 h 1148316"/>
              <a:gd name="connsiteX14" fmla="*/ 3051544 w 6964325"/>
              <a:gd name="connsiteY14" fmla="*/ 744279 h 1148316"/>
              <a:gd name="connsiteX15" fmla="*/ 3136604 w 6964325"/>
              <a:gd name="connsiteY15" fmla="*/ 318977 h 1148316"/>
              <a:gd name="connsiteX16" fmla="*/ 3455581 w 6964325"/>
              <a:gd name="connsiteY16" fmla="*/ 350874 h 1148316"/>
              <a:gd name="connsiteX17" fmla="*/ 3444949 w 6964325"/>
              <a:gd name="connsiteY17" fmla="*/ 669851 h 1148316"/>
              <a:gd name="connsiteX18" fmla="*/ 3508744 w 6964325"/>
              <a:gd name="connsiteY18" fmla="*/ 372140 h 1148316"/>
              <a:gd name="connsiteX19" fmla="*/ 3530009 w 6964325"/>
              <a:gd name="connsiteY19" fmla="*/ 350874 h 1148316"/>
              <a:gd name="connsiteX20" fmla="*/ 4029739 w 6964325"/>
              <a:gd name="connsiteY20" fmla="*/ 404037 h 1148316"/>
              <a:gd name="connsiteX21" fmla="*/ 4040372 w 6964325"/>
              <a:gd name="connsiteY21" fmla="*/ 733647 h 1148316"/>
              <a:gd name="connsiteX22" fmla="*/ 4082902 w 6964325"/>
              <a:gd name="connsiteY22" fmla="*/ 414670 h 1148316"/>
              <a:gd name="connsiteX23" fmla="*/ 6007395 w 6964325"/>
              <a:gd name="connsiteY23" fmla="*/ 563526 h 1148316"/>
              <a:gd name="connsiteX24" fmla="*/ 6049925 w 6964325"/>
              <a:gd name="connsiteY24" fmla="*/ 935665 h 1148316"/>
              <a:gd name="connsiteX25" fmla="*/ 6145618 w 6964325"/>
              <a:gd name="connsiteY25" fmla="*/ 616688 h 1148316"/>
              <a:gd name="connsiteX26" fmla="*/ 6368902 w 6964325"/>
              <a:gd name="connsiteY26" fmla="*/ 627321 h 1148316"/>
              <a:gd name="connsiteX27" fmla="*/ 6337004 w 6964325"/>
              <a:gd name="connsiteY27" fmla="*/ 1148316 h 1148316"/>
              <a:gd name="connsiteX28" fmla="*/ 6432698 w 6964325"/>
              <a:gd name="connsiteY28" fmla="*/ 627321 h 1148316"/>
              <a:gd name="connsiteX29" fmla="*/ 6964325 w 6964325"/>
              <a:gd name="connsiteY29" fmla="*/ 669851 h 11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64325" h="1148316">
                <a:moveTo>
                  <a:pt x="0" y="0"/>
                </a:moveTo>
                <a:lnTo>
                  <a:pt x="297711" y="42530"/>
                </a:lnTo>
                <a:lnTo>
                  <a:pt x="276446" y="637954"/>
                </a:lnTo>
                <a:lnTo>
                  <a:pt x="372139" y="53163"/>
                </a:lnTo>
                <a:lnTo>
                  <a:pt x="595423" y="53163"/>
                </a:lnTo>
                <a:lnTo>
                  <a:pt x="606056" y="499730"/>
                </a:lnTo>
                <a:lnTo>
                  <a:pt x="691116" y="95693"/>
                </a:lnTo>
                <a:lnTo>
                  <a:pt x="1690577" y="180754"/>
                </a:lnTo>
                <a:lnTo>
                  <a:pt x="1690577" y="595423"/>
                </a:lnTo>
                <a:lnTo>
                  <a:pt x="1775637" y="191386"/>
                </a:lnTo>
                <a:lnTo>
                  <a:pt x="1967023" y="191386"/>
                </a:lnTo>
                <a:lnTo>
                  <a:pt x="1977656" y="520995"/>
                </a:lnTo>
                <a:lnTo>
                  <a:pt x="2052084" y="223284"/>
                </a:lnTo>
                <a:lnTo>
                  <a:pt x="3051544" y="318977"/>
                </a:lnTo>
                <a:lnTo>
                  <a:pt x="3051544" y="744279"/>
                </a:lnTo>
                <a:lnTo>
                  <a:pt x="3136604" y="318977"/>
                </a:lnTo>
                <a:lnTo>
                  <a:pt x="3455581" y="350874"/>
                </a:lnTo>
                <a:lnTo>
                  <a:pt x="3444949" y="669851"/>
                </a:lnTo>
                <a:lnTo>
                  <a:pt x="3508744" y="372140"/>
                </a:lnTo>
                <a:lnTo>
                  <a:pt x="3530009" y="350874"/>
                </a:lnTo>
                <a:lnTo>
                  <a:pt x="4029739" y="404037"/>
                </a:lnTo>
                <a:lnTo>
                  <a:pt x="4040372" y="733647"/>
                </a:lnTo>
                <a:lnTo>
                  <a:pt x="4082902" y="414670"/>
                </a:lnTo>
                <a:lnTo>
                  <a:pt x="6007395" y="563526"/>
                </a:lnTo>
                <a:lnTo>
                  <a:pt x="6049925" y="935665"/>
                </a:lnTo>
                <a:lnTo>
                  <a:pt x="6145618" y="616688"/>
                </a:lnTo>
                <a:lnTo>
                  <a:pt x="6368902" y="627321"/>
                </a:lnTo>
                <a:lnTo>
                  <a:pt x="6337004" y="1148316"/>
                </a:lnTo>
                <a:lnTo>
                  <a:pt x="6432698" y="627321"/>
                </a:lnTo>
                <a:lnTo>
                  <a:pt x="6964325" y="66985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E52E70-665D-184E-A5AF-4CC4D7839A81}"/>
              </a:ext>
            </a:extLst>
          </p:cNvPr>
          <p:cNvCxnSpPr>
            <a:cxnSpLocks/>
          </p:cNvCxnSpPr>
          <p:nvPr/>
        </p:nvCxnSpPr>
        <p:spPr>
          <a:xfrm>
            <a:off x="1679944" y="2264733"/>
            <a:ext cx="6946605" cy="598974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07092E1-9806-5741-A402-41EF638142DD}"/>
              </a:ext>
            </a:extLst>
          </p:cNvPr>
          <p:cNvCxnSpPr>
            <a:cxnSpLocks/>
          </p:cNvCxnSpPr>
          <p:nvPr/>
        </p:nvCxnSpPr>
        <p:spPr>
          <a:xfrm flipV="1">
            <a:off x="6974959" y="1424763"/>
            <a:ext cx="0" cy="6592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FFA38B9-4B73-4141-A796-DDC6A14C060C}"/>
              </a:ext>
            </a:extLst>
          </p:cNvPr>
          <p:cNvCxnSpPr>
            <a:cxnSpLocks/>
          </p:cNvCxnSpPr>
          <p:nvPr/>
        </p:nvCxnSpPr>
        <p:spPr>
          <a:xfrm flipV="1">
            <a:off x="2810539" y="1371600"/>
            <a:ext cx="0" cy="3650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46359F-A02B-FA4A-B0B1-C939671B1D07}"/>
              </a:ext>
            </a:extLst>
          </p:cNvPr>
          <p:cNvCxnSpPr>
            <a:cxnSpLocks/>
          </p:cNvCxnSpPr>
          <p:nvPr/>
        </p:nvCxnSpPr>
        <p:spPr>
          <a:xfrm>
            <a:off x="2711305" y="4457331"/>
            <a:ext cx="2498648" cy="206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26FF39-7BDD-D642-A183-C3E185509EBC}"/>
              </a:ext>
            </a:extLst>
          </p:cNvPr>
          <p:cNvCxnSpPr>
            <a:cxnSpLocks/>
          </p:cNvCxnSpPr>
          <p:nvPr/>
        </p:nvCxnSpPr>
        <p:spPr>
          <a:xfrm>
            <a:off x="2927502" y="2693582"/>
            <a:ext cx="3679385" cy="30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1A5570-4402-4542-8968-47240CC25128}"/>
              </a:ext>
            </a:extLst>
          </p:cNvPr>
          <p:cNvCxnSpPr>
            <a:cxnSpLocks/>
          </p:cNvCxnSpPr>
          <p:nvPr/>
        </p:nvCxnSpPr>
        <p:spPr>
          <a:xfrm>
            <a:off x="2867251" y="3310104"/>
            <a:ext cx="3310265" cy="2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9434555-FCD2-664C-8E8F-A6606D9F2DE3}"/>
              </a:ext>
            </a:extLst>
          </p:cNvPr>
          <p:cNvCxnSpPr>
            <a:cxnSpLocks/>
          </p:cNvCxnSpPr>
          <p:nvPr/>
        </p:nvCxnSpPr>
        <p:spPr>
          <a:xfrm>
            <a:off x="2792822" y="3896049"/>
            <a:ext cx="3012555" cy="249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F8B328-53F6-774D-9A3F-197EBD355220}"/>
              </a:ext>
            </a:extLst>
          </p:cNvPr>
          <p:cNvCxnSpPr>
            <a:cxnSpLocks/>
          </p:cNvCxnSpPr>
          <p:nvPr/>
        </p:nvCxnSpPr>
        <p:spPr>
          <a:xfrm>
            <a:off x="2604976" y="4976041"/>
            <a:ext cx="1850066" cy="169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4DBA892-9F75-2040-89B0-ADAB27703BDD}"/>
              </a:ext>
            </a:extLst>
          </p:cNvPr>
          <p:cNvSpPr txBox="1"/>
          <p:nvPr/>
        </p:nvSpPr>
        <p:spPr>
          <a:xfrm rot="309765">
            <a:off x="3173875" y="4737392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basal slip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BC4059-DA6A-1D46-887B-DB7EA370479D}"/>
              </a:ext>
            </a:extLst>
          </p:cNvPr>
          <p:cNvCxnSpPr>
            <a:cxnSpLocks/>
          </p:cNvCxnSpPr>
          <p:nvPr/>
        </p:nvCxnSpPr>
        <p:spPr>
          <a:xfrm>
            <a:off x="1811082" y="5032744"/>
            <a:ext cx="6762307" cy="637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5DCADD5-2B51-7248-809F-2442D76D82C6}"/>
              </a:ext>
            </a:extLst>
          </p:cNvPr>
          <p:cNvSpPr txBox="1"/>
          <p:nvPr/>
        </p:nvSpPr>
        <p:spPr>
          <a:xfrm>
            <a:off x="2697614" y="5380075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bedrock or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glacial sediments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DDCAAE-298F-BD46-9142-3AA589AF727D}"/>
              </a:ext>
            </a:extLst>
          </p:cNvPr>
          <p:cNvCxnSpPr/>
          <p:nvPr/>
        </p:nvCxnSpPr>
        <p:spPr>
          <a:xfrm flipV="1">
            <a:off x="5932967" y="556082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C7CABAF-3EC8-4C46-A0C6-6EA4A308EBB3}"/>
              </a:ext>
            </a:extLst>
          </p:cNvPr>
          <p:cNvCxnSpPr/>
          <p:nvPr/>
        </p:nvCxnSpPr>
        <p:spPr>
          <a:xfrm flipV="1">
            <a:off x="6329918" y="591524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3189258-6E5E-F94B-80CA-5EA98CA665F7}"/>
              </a:ext>
            </a:extLst>
          </p:cNvPr>
          <p:cNvCxnSpPr>
            <a:cxnSpLocks/>
          </p:cNvCxnSpPr>
          <p:nvPr/>
        </p:nvCxnSpPr>
        <p:spPr>
          <a:xfrm rot="1200000" flipV="1">
            <a:off x="6482318" y="606764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F34AA0C-8AD2-6346-A861-C962F19FB687}"/>
              </a:ext>
            </a:extLst>
          </p:cNvPr>
          <p:cNvCxnSpPr>
            <a:cxnSpLocks/>
          </p:cNvCxnSpPr>
          <p:nvPr/>
        </p:nvCxnSpPr>
        <p:spPr>
          <a:xfrm rot="3300000" flipV="1">
            <a:off x="6907616" y="597195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9078705-0DDB-A24A-B695-54A0743DF31A}"/>
              </a:ext>
            </a:extLst>
          </p:cNvPr>
          <p:cNvCxnSpPr>
            <a:cxnSpLocks/>
          </p:cNvCxnSpPr>
          <p:nvPr/>
        </p:nvCxnSpPr>
        <p:spPr>
          <a:xfrm rot="3300000" flipV="1">
            <a:off x="4472761" y="621650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DE4E262-56AF-A749-B7AA-5C3535819238}"/>
              </a:ext>
            </a:extLst>
          </p:cNvPr>
          <p:cNvCxnSpPr>
            <a:cxnSpLocks/>
          </p:cNvCxnSpPr>
          <p:nvPr/>
        </p:nvCxnSpPr>
        <p:spPr>
          <a:xfrm rot="3300000" flipV="1">
            <a:off x="1492103" y="580892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C87F132-0B13-EC45-80F6-4290544D62CE}"/>
              </a:ext>
            </a:extLst>
          </p:cNvPr>
          <p:cNvCxnSpPr>
            <a:cxnSpLocks/>
          </p:cNvCxnSpPr>
          <p:nvPr/>
        </p:nvCxnSpPr>
        <p:spPr>
          <a:xfrm rot="12000000" flipV="1">
            <a:off x="1995379" y="603574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8741E91-9C22-8A4D-9ECE-0001BA0C6CA2}"/>
              </a:ext>
            </a:extLst>
          </p:cNvPr>
          <p:cNvCxnSpPr>
            <a:cxnSpLocks/>
          </p:cNvCxnSpPr>
          <p:nvPr/>
        </p:nvCxnSpPr>
        <p:spPr>
          <a:xfrm rot="4800000" flipV="1">
            <a:off x="1623235" y="613144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3271ED2-0D8E-9446-A584-BADBF341CAFA}"/>
              </a:ext>
            </a:extLst>
          </p:cNvPr>
          <p:cNvCxnSpPr>
            <a:cxnSpLocks/>
          </p:cNvCxnSpPr>
          <p:nvPr/>
        </p:nvCxnSpPr>
        <p:spPr>
          <a:xfrm rot="1200000" flipV="1">
            <a:off x="1850067" y="645396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B522457-D688-DB42-9A11-97483442C395}"/>
              </a:ext>
            </a:extLst>
          </p:cNvPr>
          <p:cNvCxnSpPr>
            <a:cxnSpLocks/>
          </p:cNvCxnSpPr>
          <p:nvPr/>
        </p:nvCxnSpPr>
        <p:spPr>
          <a:xfrm rot="-2700000" flipV="1">
            <a:off x="2527004" y="646105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BAA2FE-64E5-404A-8A9D-D3BBD0F040CD}"/>
              </a:ext>
            </a:extLst>
          </p:cNvPr>
          <p:cNvCxnSpPr>
            <a:cxnSpLocks/>
          </p:cNvCxnSpPr>
          <p:nvPr/>
        </p:nvCxnSpPr>
        <p:spPr>
          <a:xfrm rot="2160000" flipV="1">
            <a:off x="2966485" y="616688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82F3E31-37F0-C545-9A8C-189334A79993}"/>
              </a:ext>
            </a:extLst>
          </p:cNvPr>
          <p:cNvCxnSpPr>
            <a:cxnSpLocks/>
          </p:cNvCxnSpPr>
          <p:nvPr/>
        </p:nvCxnSpPr>
        <p:spPr>
          <a:xfrm rot="4200000" flipV="1">
            <a:off x="2158408" y="630510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2D48BA7-AF4A-1446-9EEA-BB58B8B52AC0}"/>
              </a:ext>
            </a:extLst>
          </p:cNvPr>
          <p:cNvCxnSpPr>
            <a:cxnSpLocks/>
          </p:cNvCxnSpPr>
          <p:nvPr/>
        </p:nvCxnSpPr>
        <p:spPr>
          <a:xfrm rot="3300000" flipV="1">
            <a:off x="3533554" y="643624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A4DD8AF-F265-6E4C-AABD-15C8070ADD0A}"/>
              </a:ext>
            </a:extLst>
          </p:cNvPr>
          <p:cNvCxnSpPr>
            <a:cxnSpLocks/>
          </p:cNvCxnSpPr>
          <p:nvPr/>
        </p:nvCxnSpPr>
        <p:spPr>
          <a:xfrm rot="4200000" flipV="1">
            <a:off x="1679946" y="530564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4929041-92BA-7F4D-AADF-16F7A7B28E5A}"/>
              </a:ext>
            </a:extLst>
          </p:cNvPr>
          <p:cNvCxnSpPr>
            <a:cxnSpLocks/>
          </p:cNvCxnSpPr>
          <p:nvPr/>
        </p:nvCxnSpPr>
        <p:spPr>
          <a:xfrm rot="2160000" flipV="1">
            <a:off x="1928039" y="562816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0815FE3-7D28-2040-BE28-FAABCC38F7BD}"/>
              </a:ext>
            </a:extLst>
          </p:cNvPr>
          <p:cNvCxnSpPr>
            <a:cxnSpLocks/>
          </p:cNvCxnSpPr>
          <p:nvPr/>
        </p:nvCxnSpPr>
        <p:spPr>
          <a:xfrm rot="-2700000" flipV="1">
            <a:off x="6578011" y="630156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CD3A25F-BD54-7D4C-A199-4D0BBAA1FA21}"/>
              </a:ext>
            </a:extLst>
          </p:cNvPr>
          <p:cNvCxnSpPr/>
          <p:nvPr/>
        </p:nvCxnSpPr>
        <p:spPr>
          <a:xfrm flipV="1">
            <a:off x="6014482" y="592942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75DF7E1-4897-FC4E-901F-DD55379646F2}"/>
              </a:ext>
            </a:extLst>
          </p:cNvPr>
          <p:cNvCxnSpPr>
            <a:cxnSpLocks/>
          </p:cNvCxnSpPr>
          <p:nvPr/>
        </p:nvCxnSpPr>
        <p:spPr>
          <a:xfrm>
            <a:off x="7015295" y="6315758"/>
            <a:ext cx="193579" cy="1913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5F65A47-3F33-CA43-8F60-1E9A3E00EB16}"/>
              </a:ext>
            </a:extLst>
          </p:cNvPr>
          <p:cNvCxnSpPr/>
          <p:nvPr/>
        </p:nvCxnSpPr>
        <p:spPr>
          <a:xfrm flipV="1">
            <a:off x="8123276" y="598613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CD8395D-91FC-F440-BCD6-14D5B6A8D6CB}"/>
              </a:ext>
            </a:extLst>
          </p:cNvPr>
          <p:cNvCxnSpPr/>
          <p:nvPr/>
        </p:nvCxnSpPr>
        <p:spPr>
          <a:xfrm flipV="1">
            <a:off x="7357728" y="598613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2B27786-1DA7-B245-A0BF-1C8A0AA16FF9}"/>
              </a:ext>
            </a:extLst>
          </p:cNvPr>
          <p:cNvCxnSpPr>
            <a:cxnSpLocks/>
          </p:cNvCxnSpPr>
          <p:nvPr/>
        </p:nvCxnSpPr>
        <p:spPr>
          <a:xfrm rot="-2700000" flipV="1">
            <a:off x="8275676" y="613853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A4EA9A1-81B3-5442-8B3B-06C46E2509CE}"/>
              </a:ext>
            </a:extLst>
          </p:cNvPr>
          <p:cNvCxnSpPr>
            <a:cxnSpLocks/>
          </p:cNvCxnSpPr>
          <p:nvPr/>
        </p:nvCxnSpPr>
        <p:spPr>
          <a:xfrm rot="-2700000" flipV="1">
            <a:off x="5752216" y="608182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DB3A34F-0E0A-BE40-A017-7F6AA4A6E6F0}"/>
              </a:ext>
            </a:extLst>
          </p:cNvPr>
          <p:cNvCxnSpPr/>
          <p:nvPr/>
        </p:nvCxnSpPr>
        <p:spPr>
          <a:xfrm flipV="1">
            <a:off x="3271286" y="619878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F97C063-4F45-EA4F-B6C2-28A4338780FE}"/>
              </a:ext>
            </a:extLst>
          </p:cNvPr>
          <p:cNvCxnSpPr>
            <a:cxnSpLocks/>
          </p:cNvCxnSpPr>
          <p:nvPr/>
        </p:nvCxnSpPr>
        <p:spPr>
          <a:xfrm rot="4200000" flipV="1">
            <a:off x="3710765" y="614916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E69E943-3458-924D-9FE1-44E4DC94E59E}"/>
              </a:ext>
            </a:extLst>
          </p:cNvPr>
          <p:cNvCxnSpPr>
            <a:cxnSpLocks/>
          </p:cNvCxnSpPr>
          <p:nvPr/>
        </p:nvCxnSpPr>
        <p:spPr>
          <a:xfrm rot="-2700000" flipV="1">
            <a:off x="4189224" y="639371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36F6CC6-DA4A-8F48-A9AF-A295BAC1CA0F}"/>
              </a:ext>
            </a:extLst>
          </p:cNvPr>
          <p:cNvCxnSpPr>
            <a:cxnSpLocks/>
          </p:cNvCxnSpPr>
          <p:nvPr/>
        </p:nvCxnSpPr>
        <p:spPr>
          <a:xfrm rot="-1200000" flipV="1">
            <a:off x="6085369" y="6269665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B4B7A45-9403-4F44-8E4C-924CFF13885D}"/>
              </a:ext>
            </a:extLst>
          </p:cNvPr>
          <p:cNvCxnSpPr>
            <a:cxnSpLocks/>
          </p:cNvCxnSpPr>
          <p:nvPr/>
        </p:nvCxnSpPr>
        <p:spPr>
          <a:xfrm rot="2160000" flipV="1">
            <a:off x="5064644" y="6322828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42B4D3C-28A3-B741-9306-77A11643EB6C}"/>
              </a:ext>
            </a:extLst>
          </p:cNvPr>
          <p:cNvCxnSpPr>
            <a:cxnSpLocks/>
          </p:cNvCxnSpPr>
          <p:nvPr/>
        </p:nvCxnSpPr>
        <p:spPr>
          <a:xfrm rot="-1200000" flipV="1">
            <a:off x="5461592" y="627320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D092B2-F64B-BD43-9DB7-D276E1A3BA1A}"/>
              </a:ext>
            </a:extLst>
          </p:cNvPr>
          <p:cNvCxnSpPr>
            <a:cxnSpLocks/>
          </p:cNvCxnSpPr>
          <p:nvPr/>
        </p:nvCxnSpPr>
        <p:spPr>
          <a:xfrm rot="4200000" flipV="1">
            <a:off x="6634718" y="548640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51C52D-507A-494B-B645-246D4CA59995}"/>
              </a:ext>
            </a:extLst>
          </p:cNvPr>
          <p:cNvCxnSpPr>
            <a:cxnSpLocks/>
          </p:cNvCxnSpPr>
          <p:nvPr/>
        </p:nvCxnSpPr>
        <p:spPr>
          <a:xfrm rot="-2700000" flipV="1">
            <a:off x="8009862" y="576639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C55A51-67D6-9140-A94E-A5EC45039BB9}"/>
              </a:ext>
            </a:extLst>
          </p:cNvPr>
          <p:cNvCxnSpPr>
            <a:cxnSpLocks/>
          </p:cNvCxnSpPr>
          <p:nvPr/>
        </p:nvCxnSpPr>
        <p:spPr>
          <a:xfrm rot="1800000" flipV="1">
            <a:off x="6730411" y="572031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0DBA178-E812-9A43-91F8-CDA8611E34A4}"/>
              </a:ext>
            </a:extLst>
          </p:cNvPr>
          <p:cNvCxnSpPr>
            <a:cxnSpLocks/>
          </p:cNvCxnSpPr>
          <p:nvPr/>
        </p:nvCxnSpPr>
        <p:spPr>
          <a:xfrm flipV="1">
            <a:off x="7223054" y="562816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D04D921-20F8-D842-9B15-9441808AD57E}"/>
              </a:ext>
            </a:extLst>
          </p:cNvPr>
          <p:cNvCxnSpPr>
            <a:cxnSpLocks/>
          </p:cNvCxnSpPr>
          <p:nvPr/>
        </p:nvCxnSpPr>
        <p:spPr>
          <a:xfrm rot="12000000" flipV="1">
            <a:off x="7598737" y="570614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BF24D3-96C6-0043-A208-FD052440194D}"/>
              </a:ext>
            </a:extLst>
          </p:cNvPr>
          <p:cNvCxnSpPr>
            <a:cxnSpLocks/>
          </p:cNvCxnSpPr>
          <p:nvPr/>
        </p:nvCxnSpPr>
        <p:spPr>
          <a:xfrm rot="4200000" flipV="1">
            <a:off x="6237769" y="5688418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816A2BC-D243-EE41-BB94-C5EDAEBEDA50}"/>
              </a:ext>
            </a:extLst>
          </p:cNvPr>
          <p:cNvCxnSpPr>
            <a:cxnSpLocks/>
          </p:cNvCxnSpPr>
          <p:nvPr/>
        </p:nvCxnSpPr>
        <p:spPr>
          <a:xfrm flipV="1">
            <a:off x="2094614" y="5259555"/>
            <a:ext cx="94345" cy="2587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7384F2F-0F7F-774B-8D17-4B100444E99E}"/>
              </a:ext>
            </a:extLst>
          </p:cNvPr>
          <p:cNvCxnSpPr>
            <a:cxnSpLocks/>
          </p:cNvCxnSpPr>
          <p:nvPr/>
        </p:nvCxnSpPr>
        <p:spPr>
          <a:xfrm rot="4800000" flipV="1">
            <a:off x="2892054" y="640080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9F34998-759F-374C-958B-FA32D4865A34}"/>
              </a:ext>
            </a:extLst>
          </p:cNvPr>
          <p:cNvCxnSpPr>
            <a:cxnSpLocks/>
          </p:cNvCxnSpPr>
          <p:nvPr/>
        </p:nvCxnSpPr>
        <p:spPr>
          <a:xfrm flipV="1">
            <a:off x="2393664" y="6226875"/>
            <a:ext cx="27510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BD7DA30-8988-2F48-9896-8F40117AFB7C}"/>
              </a:ext>
            </a:extLst>
          </p:cNvPr>
          <p:cNvCxnSpPr>
            <a:cxnSpLocks/>
          </p:cNvCxnSpPr>
          <p:nvPr/>
        </p:nvCxnSpPr>
        <p:spPr>
          <a:xfrm rot="2160000" flipV="1">
            <a:off x="7456967" y="634055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2C21632-837D-5140-B3F7-F95C4F2A85B9}"/>
              </a:ext>
            </a:extLst>
          </p:cNvPr>
          <p:cNvCxnSpPr>
            <a:cxnSpLocks/>
          </p:cNvCxnSpPr>
          <p:nvPr/>
        </p:nvCxnSpPr>
        <p:spPr>
          <a:xfrm rot="4800000" flipV="1">
            <a:off x="7673164" y="597195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C935F1-BFE6-6342-9D8C-9D577D676176}"/>
              </a:ext>
            </a:extLst>
          </p:cNvPr>
          <p:cNvCxnSpPr>
            <a:cxnSpLocks/>
          </p:cNvCxnSpPr>
          <p:nvPr/>
        </p:nvCxnSpPr>
        <p:spPr>
          <a:xfrm rot="2160000" flipV="1">
            <a:off x="8364278" y="571814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FC113DA-9378-EB40-97FF-A52B7BCE3271}"/>
              </a:ext>
            </a:extLst>
          </p:cNvPr>
          <p:cNvCxnSpPr>
            <a:cxnSpLocks/>
          </p:cNvCxnSpPr>
          <p:nvPr/>
        </p:nvCxnSpPr>
        <p:spPr>
          <a:xfrm rot="4800000" flipV="1">
            <a:off x="8006317" y="625331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181">
            <a:extLst>
              <a:ext uri="{FF2B5EF4-FFF2-40B4-BE49-F238E27FC236}">
                <a16:creationId xmlns:a16="http://schemas.microsoft.com/office/drawing/2014/main" id="{0A9BE618-5A99-5E4F-85FD-DEC45D3030C9}"/>
              </a:ext>
            </a:extLst>
          </p:cNvPr>
          <p:cNvSpPr/>
          <p:nvPr/>
        </p:nvSpPr>
        <p:spPr>
          <a:xfrm>
            <a:off x="4529478" y="2594344"/>
            <a:ext cx="2381693" cy="2626242"/>
          </a:xfrm>
          <a:custGeom>
            <a:avLst/>
            <a:gdLst>
              <a:gd name="connsiteX0" fmla="*/ 0 w 2838893"/>
              <a:gd name="connsiteY0" fmla="*/ 3062177 h 3062177"/>
              <a:gd name="connsiteX1" fmla="*/ 659219 w 2838893"/>
              <a:gd name="connsiteY1" fmla="*/ 2700670 h 3062177"/>
              <a:gd name="connsiteX2" fmla="*/ 1605517 w 2838893"/>
              <a:gd name="connsiteY2" fmla="*/ 2009553 h 3062177"/>
              <a:gd name="connsiteX3" fmla="*/ 2413591 w 2838893"/>
              <a:gd name="connsiteY3" fmla="*/ 903767 h 3062177"/>
              <a:gd name="connsiteX4" fmla="*/ 2838893 w 2838893"/>
              <a:gd name="connsiteY4" fmla="*/ 0 h 3062177"/>
              <a:gd name="connsiteX0" fmla="*/ 0 w 2838893"/>
              <a:gd name="connsiteY0" fmla="*/ 3062177 h 3062177"/>
              <a:gd name="connsiteX1" fmla="*/ 659219 w 2838893"/>
              <a:gd name="connsiteY1" fmla="*/ 2700670 h 3062177"/>
              <a:gd name="connsiteX2" fmla="*/ 1605517 w 2838893"/>
              <a:gd name="connsiteY2" fmla="*/ 2009553 h 3062177"/>
              <a:gd name="connsiteX3" fmla="*/ 2664724 w 2838893"/>
              <a:gd name="connsiteY3" fmla="*/ 516966 h 3062177"/>
              <a:gd name="connsiteX4" fmla="*/ 2838893 w 2838893"/>
              <a:gd name="connsiteY4" fmla="*/ 0 h 3062177"/>
              <a:gd name="connsiteX0" fmla="*/ 0 w 2838893"/>
              <a:gd name="connsiteY0" fmla="*/ 3062177 h 3062177"/>
              <a:gd name="connsiteX1" fmla="*/ 659219 w 2838893"/>
              <a:gd name="connsiteY1" fmla="*/ 2700670 h 3062177"/>
              <a:gd name="connsiteX2" fmla="*/ 1605517 w 2838893"/>
              <a:gd name="connsiteY2" fmla="*/ 2009553 h 3062177"/>
              <a:gd name="connsiteX3" fmla="*/ 2664724 w 2838893"/>
              <a:gd name="connsiteY3" fmla="*/ 516966 h 3062177"/>
              <a:gd name="connsiteX4" fmla="*/ 2838893 w 2838893"/>
              <a:gd name="connsiteY4" fmla="*/ 0 h 3062177"/>
              <a:gd name="connsiteX0" fmla="*/ 0 w 2762461"/>
              <a:gd name="connsiteY0" fmla="*/ 3083666 h 3083666"/>
              <a:gd name="connsiteX1" fmla="*/ 659219 w 2762461"/>
              <a:gd name="connsiteY1" fmla="*/ 2722159 h 3083666"/>
              <a:gd name="connsiteX2" fmla="*/ 1605517 w 2762461"/>
              <a:gd name="connsiteY2" fmla="*/ 2031042 h 3083666"/>
              <a:gd name="connsiteX3" fmla="*/ 2664724 w 2762461"/>
              <a:gd name="connsiteY3" fmla="*/ 538455 h 3083666"/>
              <a:gd name="connsiteX4" fmla="*/ 2762461 w 2762461"/>
              <a:gd name="connsiteY4" fmla="*/ 0 h 3083666"/>
              <a:gd name="connsiteX0" fmla="*/ 0 w 2785648"/>
              <a:gd name="connsiteY0" fmla="*/ 3083666 h 3083666"/>
              <a:gd name="connsiteX1" fmla="*/ 659219 w 2785648"/>
              <a:gd name="connsiteY1" fmla="*/ 2722159 h 3083666"/>
              <a:gd name="connsiteX2" fmla="*/ 1605517 w 2785648"/>
              <a:gd name="connsiteY2" fmla="*/ 2031042 h 3083666"/>
              <a:gd name="connsiteX3" fmla="*/ 2664724 w 2785648"/>
              <a:gd name="connsiteY3" fmla="*/ 538455 h 3083666"/>
              <a:gd name="connsiteX4" fmla="*/ 2762461 w 2785648"/>
              <a:gd name="connsiteY4" fmla="*/ 0 h 3083666"/>
              <a:gd name="connsiteX0" fmla="*/ 0 w 2777664"/>
              <a:gd name="connsiteY0" fmla="*/ 3083666 h 3083666"/>
              <a:gd name="connsiteX1" fmla="*/ 659219 w 2777664"/>
              <a:gd name="connsiteY1" fmla="*/ 2722159 h 3083666"/>
              <a:gd name="connsiteX2" fmla="*/ 1605517 w 2777664"/>
              <a:gd name="connsiteY2" fmla="*/ 2031042 h 3083666"/>
              <a:gd name="connsiteX3" fmla="*/ 2664724 w 2777664"/>
              <a:gd name="connsiteY3" fmla="*/ 538455 h 3083666"/>
              <a:gd name="connsiteX4" fmla="*/ 2762461 w 2777664"/>
              <a:gd name="connsiteY4" fmla="*/ 0 h 3083666"/>
              <a:gd name="connsiteX0" fmla="*/ 0 w 2849812"/>
              <a:gd name="connsiteY0" fmla="*/ 3062177 h 3062177"/>
              <a:gd name="connsiteX1" fmla="*/ 659219 w 2849812"/>
              <a:gd name="connsiteY1" fmla="*/ 2700670 h 3062177"/>
              <a:gd name="connsiteX2" fmla="*/ 1605517 w 2849812"/>
              <a:gd name="connsiteY2" fmla="*/ 2009553 h 3062177"/>
              <a:gd name="connsiteX3" fmla="*/ 2664724 w 2849812"/>
              <a:gd name="connsiteY3" fmla="*/ 516966 h 3062177"/>
              <a:gd name="connsiteX4" fmla="*/ 2849812 w 2849812"/>
              <a:gd name="connsiteY4" fmla="*/ 0 h 3062177"/>
              <a:gd name="connsiteX0" fmla="*/ 0 w 2849812"/>
              <a:gd name="connsiteY0" fmla="*/ 3062177 h 3062177"/>
              <a:gd name="connsiteX1" fmla="*/ 659219 w 2849812"/>
              <a:gd name="connsiteY1" fmla="*/ 2700670 h 3062177"/>
              <a:gd name="connsiteX2" fmla="*/ 1605517 w 2849812"/>
              <a:gd name="connsiteY2" fmla="*/ 2009553 h 3062177"/>
              <a:gd name="connsiteX3" fmla="*/ 2621049 w 2849812"/>
              <a:gd name="connsiteY3" fmla="*/ 656644 h 3062177"/>
              <a:gd name="connsiteX4" fmla="*/ 2849812 w 2849812"/>
              <a:gd name="connsiteY4" fmla="*/ 0 h 306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812" h="3062177">
                <a:moveTo>
                  <a:pt x="0" y="3062177"/>
                </a:moveTo>
                <a:cubicBezTo>
                  <a:pt x="195816" y="2969142"/>
                  <a:pt x="391633" y="2876107"/>
                  <a:pt x="659219" y="2700670"/>
                </a:cubicBezTo>
                <a:cubicBezTo>
                  <a:pt x="926805" y="2525233"/>
                  <a:pt x="1278545" y="2350224"/>
                  <a:pt x="1605517" y="2009553"/>
                </a:cubicBezTo>
                <a:cubicBezTo>
                  <a:pt x="1932489" y="1668882"/>
                  <a:pt x="2413667" y="991569"/>
                  <a:pt x="2621049" y="656644"/>
                </a:cubicBezTo>
                <a:cubicBezTo>
                  <a:pt x="2828431" y="321719"/>
                  <a:pt x="2827294" y="252186"/>
                  <a:pt x="2849812" y="0"/>
                </a:cubicBezTo>
              </a:path>
            </a:pathLst>
          </a:cu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2C4DDC-1E61-9F47-BCF3-EB9749395E6F}"/>
              </a:ext>
            </a:extLst>
          </p:cNvPr>
          <p:cNvSpPr/>
          <p:nvPr/>
        </p:nvSpPr>
        <p:spPr>
          <a:xfrm>
            <a:off x="4295554" y="6611779"/>
            <a:ext cx="49866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Fig. 22.8 (b) in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6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B680CF-3566-524F-8053-A8020ECB5742}"/>
              </a:ext>
            </a:extLst>
          </p:cNvPr>
          <p:cNvSpPr txBox="1"/>
          <p:nvPr/>
        </p:nvSpPr>
        <p:spPr>
          <a:xfrm>
            <a:off x="3941136" y="146374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⠉⠗⠑⠧⠁⠎⠎⠑⠎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2DB4D0-AC74-4144-9CD3-92F2D5219022}"/>
              </a:ext>
            </a:extLst>
          </p:cNvPr>
          <p:cNvCxnSpPr>
            <a:cxnSpLocks/>
          </p:cNvCxnSpPr>
          <p:nvPr/>
        </p:nvCxnSpPr>
        <p:spPr>
          <a:xfrm>
            <a:off x="1811082" y="5032744"/>
            <a:ext cx="6762307" cy="637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B62371-E74B-A045-9D7D-1054737AD057}"/>
              </a:ext>
            </a:extLst>
          </p:cNvPr>
          <p:cNvCxnSpPr>
            <a:cxnSpLocks/>
          </p:cNvCxnSpPr>
          <p:nvPr/>
        </p:nvCxnSpPr>
        <p:spPr>
          <a:xfrm flipH="1">
            <a:off x="2498655" y="1765003"/>
            <a:ext cx="287078" cy="3274828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7484AF19-6C28-1141-A36B-A1455186295D}"/>
              </a:ext>
            </a:extLst>
          </p:cNvPr>
          <p:cNvSpPr/>
          <p:nvPr/>
        </p:nvSpPr>
        <p:spPr>
          <a:xfrm>
            <a:off x="4529478" y="2594344"/>
            <a:ext cx="2381693" cy="2626242"/>
          </a:xfrm>
          <a:custGeom>
            <a:avLst/>
            <a:gdLst>
              <a:gd name="connsiteX0" fmla="*/ 0 w 2838893"/>
              <a:gd name="connsiteY0" fmla="*/ 3062177 h 3062177"/>
              <a:gd name="connsiteX1" fmla="*/ 659219 w 2838893"/>
              <a:gd name="connsiteY1" fmla="*/ 2700670 h 3062177"/>
              <a:gd name="connsiteX2" fmla="*/ 1605517 w 2838893"/>
              <a:gd name="connsiteY2" fmla="*/ 2009553 h 3062177"/>
              <a:gd name="connsiteX3" fmla="*/ 2413591 w 2838893"/>
              <a:gd name="connsiteY3" fmla="*/ 903767 h 3062177"/>
              <a:gd name="connsiteX4" fmla="*/ 2838893 w 2838893"/>
              <a:gd name="connsiteY4" fmla="*/ 0 h 3062177"/>
              <a:gd name="connsiteX0" fmla="*/ 0 w 2838893"/>
              <a:gd name="connsiteY0" fmla="*/ 3062177 h 3062177"/>
              <a:gd name="connsiteX1" fmla="*/ 659219 w 2838893"/>
              <a:gd name="connsiteY1" fmla="*/ 2700670 h 3062177"/>
              <a:gd name="connsiteX2" fmla="*/ 1605517 w 2838893"/>
              <a:gd name="connsiteY2" fmla="*/ 2009553 h 3062177"/>
              <a:gd name="connsiteX3" fmla="*/ 2664724 w 2838893"/>
              <a:gd name="connsiteY3" fmla="*/ 516966 h 3062177"/>
              <a:gd name="connsiteX4" fmla="*/ 2838893 w 2838893"/>
              <a:gd name="connsiteY4" fmla="*/ 0 h 3062177"/>
              <a:gd name="connsiteX0" fmla="*/ 0 w 2838893"/>
              <a:gd name="connsiteY0" fmla="*/ 3062177 h 3062177"/>
              <a:gd name="connsiteX1" fmla="*/ 659219 w 2838893"/>
              <a:gd name="connsiteY1" fmla="*/ 2700670 h 3062177"/>
              <a:gd name="connsiteX2" fmla="*/ 1605517 w 2838893"/>
              <a:gd name="connsiteY2" fmla="*/ 2009553 h 3062177"/>
              <a:gd name="connsiteX3" fmla="*/ 2664724 w 2838893"/>
              <a:gd name="connsiteY3" fmla="*/ 516966 h 3062177"/>
              <a:gd name="connsiteX4" fmla="*/ 2838893 w 2838893"/>
              <a:gd name="connsiteY4" fmla="*/ 0 h 3062177"/>
              <a:gd name="connsiteX0" fmla="*/ 0 w 2762461"/>
              <a:gd name="connsiteY0" fmla="*/ 3083666 h 3083666"/>
              <a:gd name="connsiteX1" fmla="*/ 659219 w 2762461"/>
              <a:gd name="connsiteY1" fmla="*/ 2722159 h 3083666"/>
              <a:gd name="connsiteX2" fmla="*/ 1605517 w 2762461"/>
              <a:gd name="connsiteY2" fmla="*/ 2031042 h 3083666"/>
              <a:gd name="connsiteX3" fmla="*/ 2664724 w 2762461"/>
              <a:gd name="connsiteY3" fmla="*/ 538455 h 3083666"/>
              <a:gd name="connsiteX4" fmla="*/ 2762461 w 2762461"/>
              <a:gd name="connsiteY4" fmla="*/ 0 h 3083666"/>
              <a:gd name="connsiteX0" fmla="*/ 0 w 2785648"/>
              <a:gd name="connsiteY0" fmla="*/ 3083666 h 3083666"/>
              <a:gd name="connsiteX1" fmla="*/ 659219 w 2785648"/>
              <a:gd name="connsiteY1" fmla="*/ 2722159 h 3083666"/>
              <a:gd name="connsiteX2" fmla="*/ 1605517 w 2785648"/>
              <a:gd name="connsiteY2" fmla="*/ 2031042 h 3083666"/>
              <a:gd name="connsiteX3" fmla="*/ 2664724 w 2785648"/>
              <a:gd name="connsiteY3" fmla="*/ 538455 h 3083666"/>
              <a:gd name="connsiteX4" fmla="*/ 2762461 w 2785648"/>
              <a:gd name="connsiteY4" fmla="*/ 0 h 3083666"/>
              <a:gd name="connsiteX0" fmla="*/ 0 w 2777664"/>
              <a:gd name="connsiteY0" fmla="*/ 3083666 h 3083666"/>
              <a:gd name="connsiteX1" fmla="*/ 659219 w 2777664"/>
              <a:gd name="connsiteY1" fmla="*/ 2722159 h 3083666"/>
              <a:gd name="connsiteX2" fmla="*/ 1605517 w 2777664"/>
              <a:gd name="connsiteY2" fmla="*/ 2031042 h 3083666"/>
              <a:gd name="connsiteX3" fmla="*/ 2664724 w 2777664"/>
              <a:gd name="connsiteY3" fmla="*/ 538455 h 3083666"/>
              <a:gd name="connsiteX4" fmla="*/ 2762461 w 2777664"/>
              <a:gd name="connsiteY4" fmla="*/ 0 h 3083666"/>
              <a:gd name="connsiteX0" fmla="*/ 0 w 2849812"/>
              <a:gd name="connsiteY0" fmla="*/ 3062177 h 3062177"/>
              <a:gd name="connsiteX1" fmla="*/ 659219 w 2849812"/>
              <a:gd name="connsiteY1" fmla="*/ 2700670 h 3062177"/>
              <a:gd name="connsiteX2" fmla="*/ 1605517 w 2849812"/>
              <a:gd name="connsiteY2" fmla="*/ 2009553 h 3062177"/>
              <a:gd name="connsiteX3" fmla="*/ 2664724 w 2849812"/>
              <a:gd name="connsiteY3" fmla="*/ 516966 h 3062177"/>
              <a:gd name="connsiteX4" fmla="*/ 2849812 w 2849812"/>
              <a:gd name="connsiteY4" fmla="*/ 0 h 3062177"/>
              <a:gd name="connsiteX0" fmla="*/ 0 w 2849812"/>
              <a:gd name="connsiteY0" fmla="*/ 3062177 h 3062177"/>
              <a:gd name="connsiteX1" fmla="*/ 659219 w 2849812"/>
              <a:gd name="connsiteY1" fmla="*/ 2700670 h 3062177"/>
              <a:gd name="connsiteX2" fmla="*/ 1605517 w 2849812"/>
              <a:gd name="connsiteY2" fmla="*/ 2009553 h 3062177"/>
              <a:gd name="connsiteX3" fmla="*/ 2621049 w 2849812"/>
              <a:gd name="connsiteY3" fmla="*/ 656644 h 3062177"/>
              <a:gd name="connsiteX4" fmla="*/ 2849812 w 2849812"/>
              <a:gd name="connsiteY4" fmla="*/ 0 h 306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812" h="3062177">
                <a:moveTo>
                  <a:pt x="0" y="3062177"/>
                </a:moveTo>
                <a:cubicBezTo>
                  <a:pt x="195816" y="2969142"/>
                  <a:pt x="391633" y="2876107"/>
                  <a:pt x="659219" y="2700670"/>
                </a:cubicBezTo>
                <a:cubicBezTo>
                  <a:pt x="926805" y="2525233"/>
                  <a:pt x="1278545" y="2350224"/>
                  <a:pt x="1605517" y="2009553"/>
                </a:cubicBezTo>
                <a:cubicBezTo>
                  <a:pt x="1932489" y="1668882"/>
                  <a:pt x="2413667" y="991569"/>
                  <a:pt x="2621049" y="656644"/>
                </a:cubicBezTo>
                <a:cubicBezTo>
                  <a:pt x="2828431" y="321719"/>
                  <a:pt x="2827294" y="252186"/>
                  <a:pt x="2849812" y="0"/>
                </a:cubicBezTo>
              </a:path>
            </a:pathLst>
          </a:cu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A8B7E0-3F84-A546-A4E0-4AA3B9876E6B}"/>
              </a:ext>
            </a:extLst>
          </p:cNvPr>
          <p:cNvSpPr txBox="1"/>
          <p:nvPr/>
        </p:nvSpPr>
        <p:spPr>
          <a:xfrm>
            <a:off x="3253564" y="287080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⠠⠛⠇⠁⠉⠊⠁⠇⠀⠠⠋⠇⠪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E8AB96-8DDD-DF48-A126-253052BDE610}"/>
              </a:ext>
            </a:extLst>
          </p:cNvPr>
          <p:cNvCxnSpPr>
            <a:cxnSpLocks/>
          </p:cNvCxnSpPr>
          <p:nvPr/>
        </p:nvCxnSpPr>
        <p:spPr>
          <a:xfrm>
            <a:off x="2711305" y="4457331"/>
            <a:ext cx="2498648" cy="206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ED07A0-1FEE-9A4E-806D-9E0FAEE739E5}"/>
              </a:ext>
            </a:extLst>
          </p:cNvPr>
          <p:cNvSpPr txBox="1"/>
          <p:nvPr/>
        </p:nvSpPr>
        <p:spPr>
          <a:xfrm>
            <a:off x="1443027" y="893134"/>
            <a:ext cx="271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⠙⠗⠊⠇⠇ ⠓⠕⠇⠑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FB5D7A-77E5-124B-8BA2-A8448CAF38BB}"/>
              </a:ext>
            </a:extLst>
          </p:cNvPr>
          <p:cNvSpPr txBox="1"/>
          <p:nvPr/>
        </p:nvSpPr>
        <p:spPr>
          <a:xfrm>
            <a:off x="4944230" y="939210"/>
            <a:ext cx="451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⠙⠑⠿⠍⠫⠀⠙⠗⠊⠇⠇⠀⠓⠕⠇⠑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145DEC-44B0-3A43-A75F-4D728A9E993C}"/>
              </a:ext>
            </a:extLst>
          </p:cNvPr>
          <p:cNvSpPr txBox="1"/>
          <p:nvPr/>
        </p:nvSpPr>
        <p:spPr>
          <a:xfrm rot="244885">
            <a:off x="2541179" y="4614531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⠃⠁⠎⠁⠇⠀⠎⠇⠊⠏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B8F8B-2FEB-8B4D-A52C-EF1AA80EA861}"/>
              </a:ext>
            </a:extLst>
          </p:cNvPr>
          <p:cNvSpPr txBox="1"/>
          <p:nvPr/>
        </p:nvSpPr>
        <p:spPr>
          <a:xfrm rot="239006">
            <a:off x="3280185" y="288127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⠏⠇⠁⠌⠊⠉⠀⠋⠇⠪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6E0BBA-2756-7044-A26C-8227AB05D664}"/>
              </a:ext>
            </a:extLst>
          </p:cNvPr>
          <p:cNvSpPr txBox="1"/>
          <p:nvPr/>
        </p:nvSpPr>
        <p:spPr>
          <a:xfrm>
            <a:off x="74428" y="1545264"/>
            <a:ext cx="2012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⠃⠗⠊⠞⠞⠇⠑⠀</a:t>
            </a:r>
          </a:p>
          <a:p>
            <a:r>
              <a:rPr lang="en-US" sz="2400">
                <a:latin typeface="Swell Braille" pitchFamily="49"/>
              </a:rPr>
              <a:t>⠵⠐⠕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0D7163-FFD9-7646-AE50-909BCC6E5B68}"/>
              </a:ext>
            </a:extLst>
          </p:cNvPr>
          <p:cNvCxnSpPr>
            <a:cxnSpLocks/>
          </p:cNvCxnSpPr>
          <p:nvPr/>
        </p:nvCxnSpPr>
        <p:spPr>
          <a:xfrm>
            <a:off x="1679944" y="2264733"/>
            <a:ext cx="6946605" cy="598974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ABB1AD-BE0B-2245-B2A9-58C3077E0DA1}"/>
              </a:ext>
            </a:extLst>
          </p:cNvPr>
          <p:cNvSpPr txBox="1"/>
          <p:nvPr/>
        </p:nvSpPr>
        <p:spPr>
          <a:xfrm>
            <a:off x="120502" y="3239385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⠏⠇⠁⠌⠊⠉⠀</a:t>
            </a:r>
          </a:p>
          <a:p>
            <a:r>
              <a:rPr lang="en-US" sz="2400">
                <a:latin typeface="Swell Braille" pitchFamily="49"/>
              </a:rPr>
              <a:t>⠵⠐⠕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83047D-A3F7-E348-9BCD-492CFDD91312}"/>
              </a:ext>
            </a:extLst>
          </p:cNvPr>
          <p:cNvCxnSpPr>
            <a:cxnSpLocks/>
          </p:cNvCxnSpPr>
          <p:nvPr/>
        </p:nvCxnSpPr>
        <p:spPr>
          <a:xfrm flipH="1">
            <a:off x="6911171" y="2161952"/>
            <a:ext cx="56708" cy="443025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82DF56-3136-5547-AF2E-F23617A7DF49}"/>
              </a:ext>
            </a:extLst>
          </p:cNvPr>
          <p:cNvCxnSpPr>
            <a:cxnSpLocks/>
          </p:cNvCxnSpPr>
          <p:nvPr/>
        </p:nvCxnSpPr>
        <p:spPr>
          <a:xfrm>
            <a:off x="2927502" y="2693582"/>
            <a:ext cx="3679385" cy="30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B6820A-555B-D341-9BA4-8E6EAB0E7DDC}"/>
              </a:ext>
            </a:extLst>
          </p:cNvPr>
          <p:cNvCxnSpPr>
            <a:cxnSpLocks/>
          </p:cNvCxnSpPr>
          <p:nvPr/>
        </p:nvCxnSpPr>
        <p:spPr>
          <a:xfrm>
            <a:off x="2867251" y="3310104"/>
            <a:ext cx="3310265" cy="2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0EBA6CE-34F4-174C-A8EB-322855388973}"/>
              </a:ext>
            </a:extLst>
          </p:cNvPr>
          <p:cNvCxnSpPr>
            <a:cxnSpLocks/>
          </p:cNvCxnSpPr>
          <p:nvPr/>
        </p:nvCxnSpPr>
        <p:spPr>
          <a:xfrm>
            <a:off x="2792822" y="3896049"/>
            <a:ext cx="3012555" cy="249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8CD1BE-9C9A-664C-99B0-6E1B441AEEC3}"/>
              </a:ext>
            </a:extLst>
          </p:cNvPr>
          <p:cNvCxnSpPr>
            <a:cxnSpLocks/>
          </p:cNvCxnSpPr>
          <p:nvPr/>
        </p:nvCxnSpPr>
        <p:spPr>
          <a:xfrm>
            <a:off x="2604976" y="4976041"/>
            <a:ext cx="1850066" cy="169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C5642B20-E08F-5043-BABD-C0A1669E08A6}"/>
              </a:ext>
            </a:extLst>
          </p:cNvPr>
          <p:cNvSpPr/>
          <p:nvPr/>
        </p:nvSpPr>
        <p:spPr>
          <a:xfrm>
            <a:off x="1722477" y="1648046"/>
            <a:ext cx="6964325" cy="1148316"/>
          </a:xfrm>
          <a:custGeom>
            <a:avLst/>
            <a:gdLst>
              <a:gd name="connsiteX0" fmla="*/ 0 w 6964325"/>
              <a:gd name="connsiteY0" fmla="*/ 0 h 1148316"/>
              <a:gd name="connsiteX1" fmla="*/ 297711 w 6964325"/>
              <a:gd name="connsiteY1" fmla="*/ 42530 h 1148316"/>
              <a:gd name="connsiteX2" fmla="*/ 276446 w 6964325"/>
              <a:gd name="connsiteY2" fmla="*/ 637954 h 1148316"/>
              <a:gd name="connsiteX3" fmla="*/ 372139 w 6964325"/>
              <a:gd name="connsiteY3" fmla="*/ 53163 h 1148316"/>
              <a:gd name="connsiteX4" fmla="*/ 595423 w 6964325"/>
              <a:gd name="connsiteY4" fmla="*/ 53163 h 1148316"/>
              <a:gd name="connsiteX5" fmla="*/ 606056 w 6964325"/>
              <a:gd name="connsiteY5" fmla="*/ 499730 h 1148316"/>
              <a:gd name="connsiteX6" fmla="*/ 691116 w 6964325"/>
              <a:gd name="connsiteY6" fmla="*/ 95693 h 1148316"/>
              <a:gd name="connsiteX7" fmla="*/ 1690577 w 6964325"/>
              <a:gd name="connsiteY7" fmla="*/ 180754 h 1148316"/>
              <a:gd name="connsiteX8" fmla="*/ 1690577 w 6964325"/>
              <a:gd name="connsiteY8" fmla="*/ 595423 h 1148316"/>
              <a:gd name="connsiteX9" fmla="*/ 1775637 w 6964325"/>
              <a:gd name="connsiteY9" fmla="*/ 191386 h 1148316"/>
              <a:gd name="connsiteX10" fmla="*/ 1967023 w 6964325"/>
              <a:gd name="connsiteY10" fmla="*/ 191386 h 1148316"/>
              <a:gd name="connsiteX11" fmla="*/ 1977656 w 6964325"/>
              <a:gd name="connsiteY11" fmla="*/ 520995 h 1148316"/>
              <a:gd name="connsiteX12" fmla="*/ 2052084 w 6964325"/>
              <a:gd name="connsiteY12" fmla="*/ 223284 h 1148316"/>
              <a:gd name="connsiteX13" fmla="*/ 3051544 w 6964325"/>
              <a:gd name="connsiteY13" fmla="*/ 318977 h 1148316"/>
              <a:gd name="connsiteX14" fmla="*/ 3051544 w 6964325"/>
              <a:gd name="connsiteY14" fmla="*/ 744279 h 1148316"/>
              <a:gd name="connsiteX15" fmla="*/ 3136604 w 6964325"/>
              <a:gd name="connsiteY15" fmla="*/ 318977 h 1148316"/>
              <a:gd name="connsiteX16" fmla="*/ 3455581 w 6964325"/>
              <a:gd name="connsiteY16" fmla="*/ 350874 h 1148316"/>
              <a:gd name="connsiteX17" fmla="*/ 3444949 w 6964325"/>
              <a:gd name="connsiteY17" fmla="*/ 669851 h 1148316"/>
              <a:gd name="connsiteX18" fmla="*/ 3508744 w 6964325"/>
              <a:gd name="connsiteY18" fmla="*/ 372140 h 1148316"/>
              <a:gd name="connsiteX19" fmla="*/ 3530009 w 6964325"/>
              <a:gd name="connsiteY19" fmla="*/ 350874 h 1148316"/>
              <a:gd name="connsiteX20" fmla="*/ 4029739 w 6964325"/>
              <a:gd name="connsiteY20" fmla="*/ 404037 h 1148316"/>
              <a:gd name="connsiteX21" fmla="*/ 4040372 w 6964325"/>
              <a:gd name="connsiteY21" fmla="*/ 733647 h 1148316"/>
              <a:gd name="connsiteX22" fmla="*/ 4082902 w 6964325"/>
              <a:gd name="connsiteY22" fmla="*/ 414670 h 1148316"/>
              <a:gd name="connsiteX23" fmla="*/ 6007395 w 6964325"/>
              <a:gd name="connsiteY23" fmla="*/ 563526 h 1148316"/>
              <a:gd name="connsiteX24" fmla="*/ 6049925 w 6964325"/>
              <a:gd name="connsiteY24" fmla="*/ 935665 h 1148316"/>
              <a:gd name="connsiteX25" fmla="*/ 6145618 w 6964325"/>
              <a:gd name="connsiteY25" fmla="*/ 616688 h 1148316"/>
              <a:gd name="connsiteX26" fmla="*/ 6368902 w 6964325"/>
              <a:gd name="connsiteY26" fmla="*/ 627321 h 1148316"/>
              <a:gd name="connsiteX27" fmla="*/ 6337004 w 6964325"/>
              <a:gd name="connsiteY27" fmla="*/ 1148316 h 1148316"/>
              <a:gd name="connsiteX28" fmla="*/ 6432698 w 6964325"/>
              <a:gd name="connsiteY28" fmla="*/ 627321 h 1148316"/>
              <a:gd name="connsiteX29" fmla="*/ 6964325 w 6964325"/>
              <a:gd name="connsiteY29" fmla="*/ 669851 h 11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64325" h="1148316">
                <a:moveTo>
                  <a:pt x="0" y="0"/>
                </a:moveTo>
                <a:lnTo>
                  <a:pt x="297711" y="42530"/>
                </a:lnTo>
                <a:lnTo>
                  <a:pt x="276446" y="637954"/>
                </a:lnTo>
                <a:lnTo>
                  <a:pt x="372139" y="53163"/>
                </a:lnTo>
                <a:lnTo>
                  <a:pt x="595423" y="53163"/>
                </a:lnTo>
                <a:lnTo>
                  <a:pt x="606056" y="499730"/>
                </a:lnTo>
                <a:lnTo>
                  <a:pt x="691116" y="95693"/>
                </a:lnTo>
                <a:lnTo>
                  <a:pt x="1690577" y="180754"/>
                </a:lnTo>
                <a:lnTo>
                  <a:pt x="1690577" y="595423"/>
                </a:lnTo>
                <a:lnTo>
                  <a:pt x="1775637" y="191386"/>
                </a:lnTo>
                <a:lnTo>
                  <a:pt x="1967023" y="191386"/>
                </a:lnTo>
                <a:lnTo>
                  <a:pt x="1977656" y="520995"/>
                </a:lnTo>
                <a:lnTo>
                  <a:pt x="2052084" y="223284"/>
                </a:lnTo>
                <a:lnTo>
                  <a:pt x="3051544" y="318977"/>
                </a:lnTo>
                <a:lnTo>
                  <a:pt x="3051544" y="744279"/>
                </a:lnTo>
                <a:lnTo>
                  <a:pt x="3136604" y="318977"/>
                </a:lnTo>
                <a:lnTo>
                  <a:pt x="3455581" y="350874"/>
                </a:lnTo>
                <a:lnTo>
                  <a:pt x="3444949" y="669851"/>
                </a:lnTo>
                <a:lnTo>
                  <a:pt x="3508744" y="372140"/>
                </a:lnTo>
                <a:lnTo>
                  <a:pt x="3530009" y="350874"/>
                </a:lnTo>
                <a:lnTo>
                  <a:pt x="4029739" y="404037"/>
                </a:lnTo>
                <a:lnTo>
                  <a:pt x="4040372" y="733647"/>
                </a:lnTo>
                <a:lnTo>
                  <a:pt x="4082902" y="414670"/>
                </a:lnTo>
                <a:lnTo>
                  <a:pt x="6007395" y="563526"/>
                </a:lnTo>
                <a:lnTo>
                  <a:pt x="6049925" y="935665"/>
                </a:lnTo>
                <a:lnTo>
                  <a:pt x="6145618" y="616688"/>
                </a:lnTo>
                <a:lnTo>
                  <a:pt x="6368902" y="627321"/>
                </a:lnTo>
                <a:lnTo>
                  <a:pt x="6337004" y="1148316"/>
                </a:lnTo>
                <a:lnTo>
                  <a:pt x="6432698" y="627321"/>
                </a:lnTo>
                <a:lnTo>
                  <a:pt x="6964325" y="66985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A0A292-C1B2-CC45-8FAB-E361BD80B84E}"/>
              </a:ext>
            </a:extLst>
          </p:cNvPr>
          <p:cNvCxnSpPr>
            <a:cxnSpLocks/>
          </p:cNvCxnSpPr>
          <p:nvPr/>
        </p:nvCxnSpPr>
        <p:spPr>
          <a:xfrm flipV="1">
            <a:off x="6974961" y="1424763"/>
            <a:ext cx="0" cy="6592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16EA2B-E3DB-DC46-9734-8BFE26668980}"/>
              </a:ext>
            </a:extLst>
          </p:cNvPr>
          <p:cNvCxnSpPr>
            <a:cxnSpLocks/>
          </p:cNvCxnSpPr>
          <p:nvPr/>
        </p:nvCxnSpPr>
        <p:spPr>
          <a:xfrm flipV="1">
            <a:off x="2810539" y="1350335"/>
            <a:ext cx="0" cy="38631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71BB39-31B5-F44D-A338-957B3AD57F6F}"/>
              </a:ext>
            </a:extLst>
          </p:cNvPr>
          <p:cNvCxnSpPr/>
          <p:nvPr/>
        </p:nvCxnSpPr>
        <p:spPr>
          <a:xfrm flipV="1">
            <a:off x="5932967" y="556082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F33FBD7-B358-7147-A4F2-FFD29A6F7DC5}"/>
              </a:ext>
            </a:extLst>
          </p:cNvPr>
          <p:cNvCxnSpPr/>
          <p:nvPr/>
        </p:nvCxnSpPr>
        <p:spPr>
          <a:xfrm flipV="1">
            <a:off x="6329918" y="591524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7F6ACC-5510-C346-A040-0F7A41910DE6}"/>
              </a:ext>
            </a:extLst>
          </p:cNvPr>
          <p:cNvCxnSpPr>
            <a:cxnSpLocks/>
          </p:cNvCxnSpPr>
          <p:nvPr/>
        </p:nvCxnSpPr>
        <p:spPr>
          <a:xfrm rot="1200000" flipV="1">
            <a:off x="6482318" y="606764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7D1CBE-8B7A-CC41-B65E-D2787CA82C51}"/>
              </a:ext>
            </a:extLst>
          </p:cNvPr>
          <p:cNvCxnSpPr>
            <a:cxnSpLocks/>
          </p:cNvCxnSpPr>
          <p:nvPr/>
        </p:nvCxnSpPr>
        <p:spPr>
          <a:xfrm rot="3300000" flipV="1">
            <a:off x="6907616" y="597195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9727CCA-CACA-1A4E-80E0-3615535655DF}"/>
              </a:ext>
            </a:extLst>
          </p:cNvPr>
          <p:cNvCxnSpPr>
            <a:cxnSpLocks/>
          </p:cNvCxnSpPr>
          <p:nvPr/>
        </p:nvCxnSpPr>
        <p:spPr>
          <a:xfrm rot="1800000" flipV="1">
            <a:off x="6305108" y="644333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BCAA8EF-B620-EC4F-8BED-F68E8C1E3AA0}"/>
              </a:ext>
            </a:extLst>
          </p:cNvPr>
          <p:cNvCxnSpPr>
            <a:cxnSpLocks/>
          </p:cNvCxnSpPr>
          <p:nvPr/>
        </p:nvCxnSpPr>
        <p:spPr>
          <a:xfrm rot="3300000" flipV="1">
            <a:off x="4472761" y="621650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A4E8217-28F4-1F42-8ED3-DD297F0F7CA8}"/>
              </a:ext>
            </a:extLst>
          </p:cNvPr>
          <p:cNvCxnSpPr>
            <a:cxnSpLocks/>
          </p:cNvCxnSpPr>
          <p:nvPr/>
        </p:nvCxnSpPr>
        <p:spPr>
          <a:xfrm rot="3300000" flipV="1">
            <a:off x="1492103" y="580892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4820E9-0E93-ED44-B65B-28080D864109}"/>
              </a:ext>
            </a:extLst>
          </p:cNvPr>
          <p:cNvCxnSpPr>
            <a:cxnSpLocks/>
          </p:cNvCxnSpPr>
          <p:nvPr/>
        </p:nvCxnSpPr>
        <p:spPr>
          <a:xfrm rot="12000000" flipV="1">
            <a:off x="1995379" y="603574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E99D705-3CF3-9A44-A737-9CECE239252A}"/>
              </a:ext>
            </a:extLst>
          </p:cNvPr>
          <p:cNvCxnSpPr>
            <a:cxnSpLocks/>
          </p:cNvCxnSpPr>
          <p:nvPr/>
        </p:nvCxnSpPr>
        <p:spPr>
          <a:xfrm rot="4800000" flipV="1">
            <a:off x="1623235" y="613144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ADB23D-EF1F-884B-AC22-40858189EA96}"/>
              </a:ext>
            </a:extLst>
          </p:cNvPr>
          <p:cNvCxnSpPr>
            <a:cxnSpLocks/>
          </p:cNvCxnSpPr>
          <p:nvPr/>
        </p:nvCxnSpPr>
        <p:spPr>
          <a:xfrm rot="1200000" flipV="1">
            <a:off x="1850067" y="645396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88B712-668F-304A-8639-83737CCDF930}"/>
              </a:ext>
            </a:extLst>
          </p:cNvPr>
          <p:cNvCxnSpPr>
            <a:cxnSpLocks/>
          </p:cNvCxnSpPr>
          <p:nvPr/>
        </p:nvCxnSpPr>
        <p:spPr>
          <a:xfrm rot="-2700000" flipV="1">
            <a:off x="2527004" y="646105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66AD7F-D36B-D041-8008-19C0BA44F6C5}"/>
              </a:ext>
            </a:extLst>
          </p:cNvPr>
          <p:cNvCxnSpPr>
            <a:cxnSpLocks/>
          </p:cNvCxnSpPr>
          <p:nvPr/>
        </p:nvCxnSpPr>
        <p:spPr>
          <a:xfrm rot="2160000" flipV="1">
            <a:off x="2966485" y="616688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958855-A288-C841-A61B-7FB5851C459F}"/>
              </a:ext>
            </a:extLst>
          </p:cNvPr>
          <p:cNvCxnSpPr>
            <a:cxnSpLocks/>
          </p:cNvCxnSpPr>
          <p:nvPr/>
        </p:nvCxnSpPr>
        <p:spPr>
          <a:xfrm rot="4200000" flipV="1">
            <a:off x="2158408" y="630510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CE894F-EF00-6A42-8A16-DA91B2184722}"/>
              </a:ext>
            </a:extLst>
          </p:cNvPr>
          <p:cNvCxnSpPr>
            <a:cxnSpLocks/>
          </p:cNvCxnSpPr>
          <p:nvPr/>
        </p:nvCxnSpPr>
        <p:spPr>
          <a:xfrm rot="3300000" flipV="1">
            <a:off x="3533554" y="643624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768698-9882-A74E-A135-147E008BBF2C}"/>
              </a:ext>
            </a:extLst>
          </p:cNvPr>
          <p:cNvCxnSpPr>
            <a:cxnSpLocks/>
          </p:cNvCxnSpPr>
          <p:nvPr/>
        </p:nvCxnSpPr>
        <p:spPr>
          <a:xfrm rot="4200000" flipV="1">
            <a:off x="1679946" y="530564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3803DC-2FAC-AB43-87FA-E1D5D13B1D7C}"/>
              </a:ext>
            </a:extLst>
          </p:cNvPr>
          <p:cNvCxnSpPr>
            <a:cxnSpLocks/>
          </p:cNvCxnSpPr>
          <p:nvPr/>
        </p:nvCxnSpPr>
        <p:spPr>
          <a:xfrm rot="2160000" flipV="1">
            <a:off x="1928039" y="562816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F3496C0-25F3-CC4C-A61E-EEA6BD6D33AE}"/>
              </a:ext>
            </a:extLst>
          </p:cNvPr>
          <p:cNvCxnSpPr>
            <a:cxnSpLocks/>
          </p:cNvCxnSpPr>
          <p:nvPr/>
        </p:nvCxnSpPr>
        <p:spPr>
          <a:xfrm rot="-2700000" flipV="1">
            <a:off x="6578011" y="630156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D401B5A-DDB4-2242-BB60-C7652A027955}"/>
              </a:ext>
            </a:extLst>
          </p:cNvPr>
          <p:cNvCxnSpPr/>
          <p:nvPr/>
        </p:nvCxnSpPr>
        <p:spPr>
          <a:xfrm flipV="1">
            <a:off x="6014482" y="592942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4D019F-E8C6-1140-9D21-349B48B21490}"/>
              </a:ext>
            </a:extLst>
          </p:cNvPr>
          <p:cNvCxnSpPr>
            <a:cxnSpLocks/>
          </p:cNvCxnSpPr>
          <p:nvPr/>
        </p:nvCxnSpPr>
        <p:spPr>
          <a:xfrm>
            <a:off x="7015295" y="6315758"/>
            <a:ext cx="193579" cy="1913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9F0B4A1-F35B-A342-9245-9BD06716A756}"/>
              </a:ext>
            </a:extLst>
          </p:cNvPr>
          <p:cNvCxnSpPr/>
          <p:nvPr/>
        </p:nvCxnSpPr>
        <p:spPr>
          <a:xfrm flipV="1">
            <a:off x="8123276" y="598613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EF94560-99CA-1B48-A8CE-26498FD99395}"/>
              </a:ext>
            </a:extLst>
          </p:cNvPr>
          <p:cNvCxnSpPr/>
          <p:nvPr/>
        </p:nvCxnSpPr>
        <p:spPr>
          <a:xfrm flipV="1">
            <a:off x="7357728" y="598613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404C0AB-91E5-6E4C-8F7C-DAFCA386ECC5}"/>
              </a:ext>
            </a:extLst>
          </p:cNvPr>
          <p:cNvCxnSpPr>
            <a:cxnSpLocks/>
          </p:cNvCxnSpPr>
          <p:nvPr/>
        </p:nvCxnSpPr>
        <p:spPr>
          <a:xfrm rot="-2700000" flipV="1">
            <a:off x="8275676" y="613853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4EE6077-99EE-D847-98EF-1B095386EFA4}"/>
              </a:ext>
            </a:extLst>
          </p:cNvPr>
          <p:cNvCxnSpPr>
            <a:cxnSpLocks/>
          </p:cNvCxnSpPr>
          <p:nvPr/>
        </p:nvCxnSpPr>
        <p:spPr>
          <a:xfrm rot="-2700000" flipV="1">
            <a:off x="5752216" y="608182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B3D44A7-DB65-744E-ACBC-8ABF9018D111}"/>
              </a:ext>
            </a:extLst>
          </p:cNvPr>
          <p:cNvCxnSpPr/>
          <p:nvPr/>
        </p:nvCxnSpPr>
        <p:spPr>
          <a:xfrm flipV="1">
            <a:off x="3271286" y="619878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260CB33-4ED5-F145-866B-1496998E742C}"/>
              </a:ext>
            </a:extLst>
          </p:cNvPr>
          <p:cNvCxnSpPr>
            <a:cxnSpLocks/>
          </p:cNvCxnSpPr>
          <p:nvPr/>
        </p:nvCxnSpPr>
        <p:spPr>
          <a:xfrm rot="4200000" flipV="1">
            <a:off x="3710765" y="614916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5A80FD-9C95-8A41-AFE6-FFC293D309BC}"/>
              </a:ext>
            </a:extLst>
          </p:cNvPr>
          <p:cNvCxnSpPr>
            <a:cxnSpLocks/>
          </p:cNvCxnSpPr>
          <p:nvPr/>
        </p:nvCxnSpPr>
        <p:spPr>
          <a:xfrm rot="-2700000" flipV="1">
            <a:off x="4189224" y="639371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BDB451-201E-6540-948E-0E91F31DB90D}"/>
              </a:ext>
            </a:extLst>
          </p:cNvPr>
          <p:cNvCxnSpPr>
            <a:cxnSpLocks/>
          </p:cNvCxnSpPr>
          <p:nvPr/>
        </p:nvCxnSpPr>
        <p:spPr>
          <a:xfrm rot="-1200000" flipV="1">
            <a:off x="6085369" y="6269665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6CCCAD-4075-B34B-B04E-3E3CED7D5151}"/>
              </a:ext>
            </a:extLst>
          </p:cNvPr>
          <p:cNvCxnSpPr>
            <a:cxnSpLocks/>
          </p:cNvCxnSpPr>
          <p:nvPr/>
        </p:nvCxnSpPr>
        <p:spPr>
          <a:xfrm rot="3300000" flipV="1">
            <a:off x="5443872" y="6531935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BACC762-5EA1-F647-A74D-FEAA5EFEC2C6}"/>
              </a:ext>
            </a:extLst>
          </p:cNvPr>
          <p:cNvCxnSpPr>
            <a:cxnSpLocks/>
          </p:cNvCxnSpPr>
          <p:nvPr/>
        </p:nvCxnSpPr>
        <p:spPr>
          <a:xfrm rot="2160000" flipV="1">
            <a:off x="5064644" y="6322828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2AA10A2-299D-0E47-9F85-9F8441B1A326}"/>
              </a:ext>
            </a:extLst>
          </p:cNvPr>
          <p:cNvCxnSpPr>
            <a:cxnSpLocks/>
          </p:cNvCxnSpPr>
          <p:nvPr/>
        </p:nvCxnSpPr>
        <p:spPr>
          <a:xfrm rot="4200000" flipV="1">
            <a:off x="4596807" y="648231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48616DA-2158-8D41-BB8D-C6D07B485FED}"/>
              </a:ext>
            </a:extLst>
          </p:cNvPr>
          <p:cNvCxnSpPr>
            <a:cxnSpLocks/>
          </p:cNvCxnSpPr>
          <p:nvPr/>
        </p:nvCxnSpPr>
        <p:spPr>
          <a:xfrm rot="-1200000" flipV="1">
            <a:off x="5461592" y="627320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ACE932A-9EEE-524F-B4C1-428BCCDFE137}"/>
              </a:ext>
            </a:extLst>
          </p:cNvPr>
          <p:cNvCxnSpPr>
            <a:cxnSpLocks/>
          </p:cNvCxnSpPr>
          <p:nvPr/>
        </p:nvCxnSpPr>
        <p:spPr>
          <a:xfrm rot="4200000" flipV="1">
            <a:off x="6634718" y="548640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87E4FAF-3606-CF47-A4BD-6FE6DBC73A38}"/>
              </a:ext>
            </a:extLst>
          </p:cNvPr>
          <p:cNvCxnSpPr>
            <a:cxnSpLocks/>
          </p:cNvCxnSpPr>
          <p:nvPr/>
        </p:nvCxnSpPr>
        <p:spPr>
          <a:xfrm rot="-2700000" flipV="1">
            <a:off x="8009862" y="576639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EF2D10-CC5E-F243-BCF0-0A7DE780A2E0}"/>
              </a:ext>
            </a:extLst>
          </p:cNvPr>
          <p:cNvCxnSpPr>
            <a:cxnSpLocks/>
          </p:cNvCxnSpPr>
          <p:nvPr/>
        </p:nvCxnSpPr>
        <p:spPr>
          <a:xfrm rot="1800000" flipV="1">
            <a:off x="6730411" y="572031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F28A46B-90D0-1242-BFE0-697745B70DF5}"/>
              </a:ext>
            </a:extLst>
          </p:cNvPr>
          <p:cNvCxnSpPr>
            <a:cxnSpLocks/>
          </p:cNvCxnSpPr>
          <p:nvPr/>
        </p:nvCxnSpPr>
        <p:spPr>
          <a:xfrm flipV="1">
            <a:off x="7223054" y="562816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0C92D29-F554-C94E-B06A-08461F183D48}"/>
              </a:ext>
            </a:extLst>
          </p:cNvPr>
          <p:cNvCxnSpPr>
            <a:cxnSpLocks/>
          </p:cNvCxnSpPr>
          <p:nvPr/>
        </p:nvCxnSpPr>
        <p:spPr>
          <a:xfrm rot="12000000" flipV="1">
            <a:off x="7598737" y="570614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F6E9539-76FE-5446-A0FD-BAB19E1DD007}"/>
              </a:ext>
            </a:extLst>
          </p:cNvPr>
          <p:cNvCxnSpPr>
            <a:cxnSpLocks/>
          </p:cNvCxnSpPr>
          <p:nvPr/>
        </p:nvCxnSpPr>
        <p:spPr>
          <a:xfrm rot="4200000" flipV="1">
            <a:off x="6237769" y="5688418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3375324-247F-1B48-9D35-4A3ACE4D017E}"/>
              </a:ext>
            </a:extLst>
          </p:cNvPr>
          <p:cNvCxnSpPr>
            <a:cxnSpLocks/>
          </p:cNvCxnSpPr>
          <p:nvPr/>
        </p:nvCxnSpPr>
        <p:spPr>
          <a:xfrm flipV="1">
            <a:off x="2094614" y="5259555"/>
            <a:ext cx="94345" cy="2587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9EF5C75-6C7E-8A4A-935A-5A8A594966C4}"/>
              </a:ext>
            </a:extLst>
          </p:cNvPr>
          <p:cNvCxnSpPr>
            <a:cxnSpLocks/>
          </p:cNvCxnSpPr>
          <p:nvPr/>
        </p:nvCxnSpPr>
        <p:spPr>
          <a:xfrm rot="4800000" flipV="1">
            <a:off x="2892054" y="640080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77A420-6FC3-804E-947C-D50A1554E081}"/>
              </a:ext>
            </a:extLst>
          </p:cNvPr>
          <p:cNvCxnSpPr>
            <a:cxnSpLocks/>
          </p:cNvCxnSpPr>
          <p:nvPr/>
        </p:nvCxnSpPr>
        <p:spPr>
          <a:xfrm flipV="1">
            <a:off x="2393664" y="6226875"/>
            <a:ext cx="27510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8258AF7-E724-A34F-B15F-3C3A8E5D4AA2}"/>
              </a:ext>
            </a:extLst>
          </p:cNvPr>
          <p:cNvCxnSpPr>
            <a:cxnSpLocks/>
          </p:cNvCxnSpPr>
          <p:nvPr/>
        </p:nvCxnSpPr>
        <p:spPr>
          <a:xfrm rot="2160000" flipV="1">
            <a:off x="7456967" y="634055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79EDBFB-1EDB-3D45-AFB5-E329802A878C}"/>
              </a:ext>
            </a:extLst>
          </p:cNvPr>
          <p:cNvCxnSpPr>
            <a:cxnSpLocks/>
          </p:cNvCxnSpPr>
          <p:nvPr/>
        </p:nvCxnSpPr>
        <p:spPr>
          <a:xfrm rot="4800000" flipV="1">
            <a:off x="7673164" y="597195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BED0A5A-EDB5-F44B-9991-23BBCB241B1E}"/>
              </a:ext>
            </a:extLst>
          </p:cNvPr>
          <p:cNvCxnSpPr>
            <a:cxnSpLocks/>
          </p:cNvCxnSpPr>
          <p:nvPr/>
        </p:nvCxnSpPr>
        <p:spPr>
          <a:xfrm rot="2160000" flipV="1">
            <a:off x="8364278" y="571814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AC287D1-5AE5-8741-93B8-28240BC455F5}"/>
              </a:ext>
            </a:extLst>
          </p:cNvPr>
          <p:cNvCxnSpPr>
            <a:cxnSpLocks/>
          </p:cNvCxnSpPr>
          <p:nvPr/>
        </p:nvCxnSpPr>
        <p:spPr>
          <a:xfrm rot="4800000" flipV="1">
            <a:off x="8006317" y="625331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792BFCF-C8F8-6F4D-AD55-DC7351C79ACA}"/>
              </a:ext>
            </a:extLst>
          </p:cNvPr>
          <p:cNvSpPr/>
          <p:nvPr/>
        </p:nvSpPr>
        <p:spPr>
          <a:xfrm>
            <a:off x="2306747" y="5296483"/>
            <a:ext cx="3639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⠃⠫⠗⠕⠉⠅⠀⠕⠗⠀</a:t>
            </a:r>
          </a:p>
          <a:p>
            <a:r>
              <a:rPr lang="en-US" sz="2400">
                <a:latin typeface="Swell Braille" pitchFamily="49"/>
              </a:rPr>
              <a:t>⠛⠇⠁⠉⠊⠁⠇⠀⠎⠫⠊⠍⠢⠞⠎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2DB4D0-AC74-4144-9CD3-92F2D5219022}"/>
              </a:ext>
            </a:extLst>
          </p:cNvPr>
          <p:cNvCxnSpPr>
            <a:cxnSpLocks/>
          </p:cNvCxnSpPr>
          <p:nvPr/>
        </p:nvCxnSpPr>
        <p:spPr>
          <a:xfrm>
            <a:off x="1492106" y="4490483"/>
            <a:ext cx="6762307" cy="637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B62371-E74B-A045-9D7D-1054737AD057}"/>
              </a:ext>
            </a:extLst>
          </p:cNvPr>
          <p:cNvCxnSpPr>
            <a:cxnSpLocks/>
          </p:cNvCxnSpPr>
          <p:nvPr/>
        </p:nvCxnSpPr>
        <p:spPr>
          <a:xfrm flipH="1">
            <a:off x="2179679" y="1222742"/>
            <a:ext cx="287078" cy="3274828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7484AF19-6C28-1141-A36B-A1455186295D}"/>
              </a:ext>
            </a:extLst>
          </p:cNvPr>
          <p:cNvSpPr/>
          <p:nvPr/>
        </p:nvSpPr>
        <p:spPr>
          <a:xfrm>
            <a:off x="4210502" y="2052083"/>
            <a:ext cx="2381693" cy="2626242"/>
          </a:xfrm>
          <a:custGeom>
            <a:avLst/>
            <a:gdLst>
              <a:gd name="connsiteX0" fmla="*/ 0 w 2838893"/>
              <a:gd name="connsiteY0" fmla="*/ 3062177 h 3062177"/>
              <a:gd name="connsiteX1" fmla="*/ 659219 w 2838893"/>
              <a:gd name="connsiteY1" fmla="*/ 2700670 h 3062177"/>
              <a:gd name="connsiteX2" fmla="*/ 1605517 w 2838893"/>
              <a:gd name="connsiteY2" fmla="*/ 2009553 h 3062177"/>
              <a:gd name="connsiteX3" fmla="*/ 2413591 w 2838893"/>
              <a:gd name="connsiteY3" fmla="*/ 903767 h 3062177"/>
              <a:gd name="connsiteX4" fmla="*/ 2838893 w 2838893"/>
              <a:gd name="connsiteY4" fmla="*/ 0 h 3062177"/>
              <a:gd name="connsiteX0" fmla="*/ 0 w 2838893"/>
              <a:gd name="connsiteY0" fmla="*/ 3062177 h 3062177"/>
              <a:gd name="connsiteX1" fmla="*/ 659219 w 2838893"/>
              <a:gd name="connsiteY1" fmla="*/ 2700670 h 3062177"/>
              <a:gd name="connsiteX2" fmla="*/ 1605517 w 2838893"/>
              <a:gd name="connsiteY2" fmla="*/ 2009553 h 3062177"/>
              <a:gd name="connsiteX3" fmla="*/ 2664724 w 2838893"/>
              <a:gd name="connsiteY3" fmla="*/ 516966 h 3062177"/>
              <a:gd name="connsiteX4" fmla="*/ 2838893 w 2838893"/>
              <a:gd name="connsiteY4" fmla="*/ 0 h 3062177"/>
              <a:gd name="connsiteX0" fmla="*/ 0 w 2838893"/>
              <a:gd name="connsiteY0" fmla="*/ 3062177 h 3062177"/>
              <a:gd name="connsiteX1" fmla="*/ 659219 w 2838893"/>
              <a:gd name="connsiteY1" fmla="*/ 2700670 h 3062177"/>
              <a:gd name="connsiteX2" fmla="*/ 1605517 w 2838893"/>
              <a:gd name="connsiteY2" fmla="*/ 2009553 h 3062177"/>
              <a:gd name="connsiteX3" fmla="*/ 2664724 w 2838893"/>
              <a:gd name="connsiteY3" fmla="*/ 516966 h 3062177"/>
              <a:gd name="connsiteX4" fmla="*/ 2838893 w 2838893"/>
              <a:gd name="connsiteY4" fmla="*/ 0 h 3062177"/>
              <a:gd name="connsiteX0" fmla="*/ 0 w 2762461"/>
              <a:gd name="connsiteY0" fmla="*/ 3083666 h 3083666"/>
              <a:gd name="connsiteX1" fmla="*/ 659219 w 2762461"/>
              <a:gd name="connsiteY1" fmla="*/ 2722159 h 3083666"/>
              <a:gd name="connsiteX2" fmla="*/ 1605517 w 2762461"/>
              <a:gd name="connsiteY2" fmla="*/ 2031042 h 3083666"/>
              <a:gd name="connsiteX3" fmla="*/ 2664724 w 2762461"/>
              <a:gd name="connsiteY3" fmla="*/ 538455 h 3083666"/>
              <a:gd name="connsiteX4" fmla="*/ 2762461 w 2762461"/>
              <a:gd name="connsiteY4" fmla="*/ 0 h 3083666"/>
              <a:gd name="connsiteX0" fmla="*/ 0 w 2785648"/>
              <a:gd name="connsiteY0" fmla="*/ 3083666 h 3083666"/>
              <a:gd name="connsiteX1" fmla="*/ 659219 w 2785648"/>
              <a:gd name="connsiteY1" fmla="*/ 2722159 h 3083666"/>
              <a:gd name="connsiteX2" fmla="*/ 1605517 w 2785648"/>
              <a:gd name="connsiteY2" fmla="*/ 2031042 h 3083666"/>
              <a:gd name="connsiteX3" fmla="*/ 2664724 w 2785648"/>
              <a:gd name="connsiteY3" fmla="*/ 538455 h 3083666"/>
              <a:gd name="connsiteX4" fmla="*/ 2762461 w 2785648"/>
              <a:gd name="connsiteY4" fmla="*/ 0 h 3083666"/>
              <a:gd name="connsiteX0" fmla="*/ 0 w 2777664"/>
              <a:gd name="connsiteY0" fmla="*/ 3083666 h 3083666"/>
              <a:gd name="connsiteX1" fmla="*/ 659219 w 2777664"/>
              <a:gd name="connsiteY1" fmla="*/ 2722159 h 3083666"/>
              <a:gd name="connsiteX2" fmla="*/ 1605517 w 2777664"/>
              <a:gd name="connsiteY2" fmla="*/ 2031042 h 3083666"/>
              <a:gd name="connsiteX3" fmla="*/ 2664724 w 2777664"/>
              <a:gd name="connsiteY3" fmla="*/ 538455 h 3083666"/>
              <a:gd name="connsiteX4" fmla="*/ 2762461 w 2777664"/>
              <a:gd name="connsiteY4" fmla="*/ 0 h 3083666"/>
              <a:gd name="connsiteX0" fmla="*/ 0 w 2849812"/>
              <a:gd name="connsiteY0" fmla="*/ 3062177 h 3062177"/>
              <a:gd name="connsiteX1" fmla="*/ 659219 w 2849812"/>
              <a:gd name="connsiteY1" fmla="*/ 2700670 h 3062177"/>
              <a:gd name="connsiteX2" fmla="*/ 1605517 w 2849812"/>
              <a:gd name="connsiteY2" fmla="*/ 2009553 h 3062177"/>
              <a:gd name="connsiteX3" fmla="*/ 2664724 w 2849812"/>
              <a:gd name="connsiteY3" fmla="*/ 516966 h 3062177"/>
              <a:gd name="connsiteX4" fmla="*/ 2849812 w 2849812"/>
              <a:gd name="connsiteY4" fmla="*/ 0 h 3062177"/>
              <a:gd name="connsiteX0" fmla="*/ 0 w 2849812"/>
              <a:gd name="connsiteY0" fmla="*/ 3062177 h 3062177"/>
              <a:gd name="connsiteX1" fmla="*/ 659219 w 2849812"/>
              <a:gd name="connsiteY1" fmla="*/ 2700670 h 3062177"/>
              <a:gd name="connsiteX2" fmla="*/ 1605517 w 2849812"/>
              <a:gd name="connsiteY2" fmla="*/ 2009553 h 3062177"/>
              <a:gd name="connsiteX3" fmla="*/ 2621049 w 2849812"/>
              <a:gd name="connsiteY3" fmla="*/ 656644 h 3062177"/>
              <a:gd name="connsiteX4" fmla="*/ 2849812 w 2849812"/>
              <a:gd name="connsiteY4" fmla="*/ 0 h 306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812" h="3062177">
                <a:moveTo>
                  <a:pt x="0" y="3062177"/>
                </a:moveTo>
                <a:cubicBezTo>
                  <a:pt x="195816" y="2969142"/>
                  <a:pt x="391633" y="2876107"/>
                  <a:pt x="659219" y="2700670"/>
                </a:cubicBezTo>
                <a:cubicBezTo>
                  <a:pt x="926805" y="2525233"/>
                  <a:pt x="1278545" y="2350224"/>
                  <a:pt x="1605517" y="2009553"/>
                </a:cubicBezTo>
                <a:cubicBezTo>
                  <a:pt x="1932489" y="1668882"/>
                  <a:pt x="2413667" y="991569"/>
                  <a:pt x="2621049" y="656644"/>
                </a:cubicBezTo>
                <a:cubicBezTo>
                  <a:pt x="2828431" y="321719"/>
                  <a:pt x="2827294" y="252186"/>
                  <a:pt x="2849812" y="0"/>
                </a:cubicBezTo>
              </a:path>
            </a:pathLst>
          </a:cu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E8AB96-8DDD-DF48-A126-253052BDE610}"/>
              </a:ext>
            </a:extLst>
          </p:cNvPr>
          <p:cNvCxnSpPr>
            <a:cxnSpLocks/>
          </p:cNvCxnSpPr>
          <p:nvPr/>
        </p:nvCxnSpPr>
        <p:spPr>
          <a:xfrm>
            <a:off x="2392329" y="3915070"/>
            <a:ext cx="2498648" cy="206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0D7163-FFD9-7646-AE50-909BCC6E5B68}"/>
              </a:ext>
            </a:extLst>
          </p:cNvPr>
          <p:cNvCxnSpPr>
            <a:cxnSpLocks/>
          </p:cNvCxnSpPr>
          <p:nvPr/>
        </p:nvCxnSpPr>
        <p:spPr>
          <a:xfrm>
            <a:off x="1360968" y="1722472"/>
            <a:ext cx="6946605" cy="598974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83047D-A3F7-E348-9BCD-492CFDD91312}"/>
              </a:ext>
            </a:extLst>
          </p:cNvPr>
          <p:cNvCxnSpPr>
            <a:cxnSpLocks/>
          </p:cNvCxnSpPr>
          <p:nvPr/>
        </p:nvCxnSpPr>
        <p:spPr>
          <a:xfrm flipH="1">
            <a:off x="6592195" y="1619691"/>
            <a:ext cx="56708" cy="443025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82DF56-3136-5547-AF2E-F23617A7DF49}"/>
              </a:ext>
            </a:extLst>
          </p:cNvPr>
          <p:cNvCxnSpPr>
            <a:cxnSpLocks/>
          </p:cNvCxnSpPr>
          <p:nvPr/>
        </p:nvCxnSpPr>
        <p:spPr>
          <a:xfrm>
            <a:off x="2608526" y="2151321"/>
            <a:ext cx="3679385" cy="30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B6820A-555B-D341-9BA4-8E6EAB0E7DDC}"/>
              </a:ext>
            </a:extLst>
          </p:cNvPr>
          <p:cNvCxnSpPr>
            <a:cxnSpLocks/>
          </p:cNvCxnSpPr>
          <p:nvPr/>
        </p:nvCxnSpPr>
        <p:spPr>
          <a:xfrm>
            <a:off x="2548275" y="2767843"/>
            <a:ext cx="3310265" cy="2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0EBA6CE-34F4-174C-A8EB-322855388973}"/>
              </a:ext>
            </a:extLst>
          </p:cNvPr>
          <p:cNvCxnSpPr>
            <a:cxnSpLocks/>
          </p:cNvCxnSpPr>
          <p:nvPr/>
        </p:nvCxnSpPr>
        <p:spPr>
          <a:xfrm>
            <a:off x="2473846" y="3353788"/>
            <a:ext cx="3012555" cy="249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8CD1BE-9C9A-664C-99B0-6E1B441AEEC3}"/>
              </a:ext>
            </a:extLst>
          </p:cNvPr>
          <p:cNvCxnSpPr>
            <a:cxnSpLocks/>
          </p:cNvCxnSpPr>
          <p:nvPr/>
        </p:nvCxnSpPr>
        <p:spPr>
          <a:xfrm>
            <a:off x="2286000" y="4433780"/>
            <a:ext cx="1850066" cy="169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C5642B20-E08F-5043-BABD-C0A1669E08A6}"/>
              </a:ext>
            </a:extLst>
          </p:cNvPr>
          <p:cNvSpPr/>
          <p:nvPr/>
        </p:nvSpPr>
        <p:spPr>
          <a:xfrm>
            <a:off x="1403501" y="1105785"/>
            <a:ext cx="6964325" cy="1148316"/>
          </a:xfrm>
          <a:custGeom>
            <a:avLst/>
            <a:gdLst>
              <a:gd name="connsiteX0" fmla="*/ 0 w 6964325"/>
              <a:gd name="connsiteY0" fmla="*/ 0 h 1148316"/>
              <a:gd name="connsiteX1" fmla="*/ 297711 w 6964325"/>
              <a:gd name="connsiteY1" fmla="*/ 42530 h 1148316"/>
              <a:gd name="connsiteX2" fmla="*/ 276446 w 6964325"/>
              <a:gd name="connsiteY2" fmla="*/ 637954 h 1148316"/>
              <a:gd name="connsiteX3" fmla="*/ 372139 w 6964325"/>
              <a:gd name="connsiteY3" fmla="*/ 53163 h 1148316"/>
              <a:gd name="connsiteX4" fmla="*/ 595423 w 6964325"/>
              <a:gd name="connsiteY4" fmla="*/ 53163 h 1148316"/>
              <a:gd name="connsiteX5" fmla="*/ 606056 w 6964325"/>
              <a:gd name="connsiteY5" fmla="*/ 499730 h 1148316"/>
              <a:gd name="connsiteX6" fmla="*/ 691116 w 6964325"/>
              <a:gd name="connsiteY6" fmla="*/ 95693 h 1148316"/>
              <a:gd name="connsiteX7" fmla="*/ 1690577 w 6964325"/>
              <a:gd name="connsiteY7" fmla="*/ 180754 h 1148316"/>
              <a:gd name="connsiteX8" fmla="*/ 1690577 w 6964325"/>
              <a:gd name="connsiteY8" fmla="*/ 595423 h 1148316"/>
              <a:gd name="connsiteX9" fmla="*/ 1775637 w 6964325"/>
              <a:gd name="connsiteY9" fmla="*/ 191386 h 1148316"/>
              <a:gd name="connsiteX10" fmla="*/ 1967023 w 6964325"/>
              <a:gd name="connsiteY10" fmla="*/ 191386 h 1148316"/>
              <a:gd name="connsiteX11" fmla="*/ 1977656 w 6964325"/>
              <a:gd name="connsiteY11" fmla="*/ 520995 h 1148316"/>
              <a:gd name="connsiteX12" fmla="*/ 2052084 w 6964325"/>
              <a:gd name="connsiteY12" fmla="*/ 223284 h 1148316"/>
              <a:gd name="connsiteX13" fmla="*/ 3051544 w 6964325"/>
              <a:gd name="connsiteY13" fmla="*/ 318977 h 1148316"/>
              <a:gd name="connsiteX14" fmla="*/ 3051544 w 6964325"/>
              <a:gd name="connsiteY14" fmla="*/ 744279 h 1148316"/>
              <a:gd name="connsiteX15" fmla="*/ 3136604 w 6964325"/>
              <a:gd name="connsiteY15" fmla="*/ 318977 h 1148316"/>
              <a:gd name="connsiteX16" fmla="*/ 3455581 w 6964325"/>
              <a:gd name="connsiteY16" fmla="*/ 350874 h 1148316"/>
              <a:gd name="connsiteX17" fmla="*/ 3444949 w 6964325"/>
              <a:gd name="connsiteY17" fmla="*/ 669851 h 1148316"/>
              <a:gd name="connsiteX18" fmla="*/ 3508744 w 6964325"/>
              <a:gd name="connsiteY18" fmla="*/ 372140 h 1148316"/>
              <a:gd name="connsiteX19" fmla="*/ 3530009 w 6964325"/>
              <a:gd name="connsiteY19" fmla="*/ 350874 h 1148316"/>
              <a:gd name="connsiteX20" fmla="*/ 4029739 w 6964325"/>
              <a:gd name="connsiteY20" fmla="*/ 404037 h 1148316"/>
              <a:gd name="connsiteX21" fmla="*/ 4040372 w 6964325"/>
              <a:gd name="connsiteY21" fmla="*/ 733647 h 1148316"/>
              <a:gd name="connsiteX22" fmla="*/ 4082902 w 6964325"/>
              <a:gd name="connsiteY22" fmla="*/ 414670 h 1148316"/>
              <a:gd name="connsiteX23" fmla="*/ 6007395 w 6964325"/>
              <a:gd name="connsiteY23" fmla="*/ 563526 h 1148316"/>
              <a:gd name="connsiteX24" fmla="*/ 6049925 w 6964325"/>
              <a:gd name="connsiteY24" fmla="*/ 935665 h 1148316"/>
              <a:gd name="connsiteX25" fmla="*/ 6145618 w 6964325"/>
              <a:gd name="connsiteY25" fmla="*/ 616688 h 1148316"/>
              <a:gd name="connsiteX26" fmla="*/ 6368902 w 6964325"/>
              <a:gd name="connsiteY26" fmla="*/ 627321 h 1148316"/>
              <a:gd name="connsiteX27" fmla="*/ 6337004 w 6964325"/>
              <a:gd name="connsiteY27" fmla="*/ 1148316 h 1148316"/>
              <a:gd name="connsiteX28" fmla="*/ 6432698 w 6964325"/>
              <a:gd name="connsiteY28" fmla="*/ 627321 h 1148316"/>
              <a:gd name="connsiteX29" fmla="*/ 6964325 w 6964325"/>
              <a:gd name="connsiteY29" fmla="*/ 669851 h 11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64325" h="1148316">
                <a:moveTo>
                  <a:pt x="0" y="0"/>
                </a:moveTo>
                <a:lnTo>
                  <a:pt x="297711" y="42530"/>
                </a:lnTo>
                <a:lnTo>
                  <a:pt x="276446" y="637954"/>
                </a:lnTo>
                <a:lnTo>
                  <a:pt x="372139" y="53163"/>
                </a:lnTo>
                <a:lnTo>
                  <a:pt x="595423" y="53163"/>
                </a:lnTo>
                <a:lnTo>
                  <a:pt x="606056" y="499730"/>
                </a:lnTo>
                <a:lnTo>
                  <a:pt x="691116" y="95693"/>
                </a:lnTo>
                <a:lnTo>
                  <a:pt x="1690577" y="180754"/>
                </a:lnTo>
                <a:lnTo>
                  <a:pt x="1690577" y="595423"/>
                </a:lnTo>
                <a:lnTo>
                  <a:pt x="1775637" y="191386"/>
                </a:lnTo>
                <a:lnTo>
                  <a:pt x="1967023" y="191386"/>
                </a:lnTo>
                <a:lnTo>
                  <a:pt x="1977656" y="520995"/>
                </a:lnTo>
                <a:lnTo>
                  <a:pt x="2052084" y="223284"/>
                </a:lnTo>
                <a:lnTo>
                  <a:pt x="3051544" y="318977"/>
                </a:lnTo>
                <a:lnTo>
                  <a:pt x="3051544" y="744279"/>
                </a:lnTo>
                <a:lnTo>
                  <a:pt x="3136604" y="318977"/>
                </a:lnTo>
                <a:lnTo>
                  <a:pt x="3455581" y="350874"/>
                </a:lnTo>
                <a:lnTo>
                  <a:pt x="3444949" y="669851"/>
                </a:lnTo>
                <a:lnTo>
                  <a:pt x="3508744" y="372140"/>
                </a:lnTo>
                <a:lnTo>
                  <a:pt x="3530009" y="350874"/>
                </a:lnTo>
                <a:lnTo>
                  <a:pt x="4029739" y="404037"/>
                </a:lnTo>
                <a:lnTo>
                  <a:pt x="4040372" y="733647"/>
                </a:lnTo>
                <a:lnTo>
                  <a:pt x="4082902" y="414670"/>
                </a:lnTo>
                <a:lnTo>
                  <a:pt x="6007395" y="563526"/>
                </a:lnTo>
                <a:lnTo>
                  <a:pt x="6049925" y="935665"/>
                </a:lnTo>
                <a:lnTo>
                  <a:pt x="6145618" y="616688"/>
                </a:lnTo>
                <a:lnTo>
                  <a:pt x="6368902" y="627321"/>
                </a:lnTo>
                <a:lnTo>
                  <a:pt x="6337004" y="1148316"/>
                </a:lnTo>
                <a:lnTo>
                  <a:pt x="6432698" y="627321"/>
                </a:lnTo>
                <a:lnTo>
                  <a:pt x="6964325" y="66985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71BB39-31B5-F44D-A338-957B3AD57F6F}"/>
              </a:ext>
            </a:extLst>
          </p:cNvPr>
          <p:cNvCxnSpPr/>
          <p:nvPr/>
        </p:nvCxnSpPr>
        <p:spPr>
          <a:xfrm flipV="1">
            <a:off x="5613991" y="5018568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F33FBD7-B358-7147-A4F2-FFD29A6F7DC5}"/>
              </a:ext>
            </a:extLst>
          </p:cNvPr>
          <p:cNvCxnSpPr/>
          <p:nvPr/>
        </p:nvCxnSpPr>
        <p:spPr>
          <a:xfrm flipV="1">
            <a:off x="6000309" y="539425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7F6ACC-5510-C346-A040-0F7A41910DE6}"/>
              </a:ext>
            </a:extLst>
          </p:cNvPr>
          <p:cNvCxnSpPr>
            <a:cxnSpLocks/>
          </p:cNvCxnSpPr>
          <p:nvPr/>
        </p:nvCxnSpPr>
        <p:spPr>
          <a:xfrm rot="1200000" flipV="1">
            <a:off x="6152709" y="554665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7D1CBE-8B7A-CC41-B65E-D2787CA82C51}"/>
              </a:ext>
            </a:extLst>
          </p:cNvPr>
          <p:cNvCxnSpPr>
            <a:cxnSpLocks/>
          </p:cNvCxnSpPr>
          <p:nvPr/>
        </p:nvCxnSpPr>
        <p:spPr>
          <a:xfrm rot="3300000" flipV="1">
            <a:off x="6578007" y="545095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9727CCA-CACA-1A4E-80E0-3615535655DF}"/>
              </a:ext>
            </a:extLst>
          </p:cNvPr>
          <p:cNvCxnSpPr>
            <a:cxnSpLocks/>
          </p:cNvCxnSpPr>
          <p:nvPr/>
        </p:nvCxnSpPr>
        <p:spPr>
          <a:xfrm rot="1800000" flipV="1">
            <a:off x="5975499" y="592233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BCAA8EF-B620-EC4F-8BED-F68E8C1E3AA0}"/>
              </a:ext>
            </a:extLst>
          </p:cNvPr>
          <p:cNvCxnSpPr>
            <a:cxnSpLocks/>
          </p:cNvCxnSpPr>
          <p:nvPr/>
        </p:nvCxnSpPr>
        <p:spPr>
          <a:xfrm rot="3300000" flipV="1">
            <a:off x="4153785" y="567424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A4E8217-28F4-1F42-8ED3-DD297F0F7CA8}"/>
              </a:ext>
            </a:extLst>
          </p:cNvPr>
          <p:cNvCxnSpPr>
            <a:cxnSpLocks/>
          </p:cNvCxnSpPr>
          <p:nvPr/>
        </p:nvCxnSpPr>
        <p:spPr>
          <a:xfrm rot="3300000" flipV="1">
            <a:off x="1173127" y="526666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4820E9-0E93-ED44-B65B-28080D864109}"/>
              </a:ext>
            </a:extLst>
          </p:cNvPr>
          <p:cNvCxnSpPr>
            <a:cxnSpLocks/>
          </p:cNvCxnSpPr>
          <p:nvPr/>
        </p:nvCxnSpPr>
        <p:spPr>
          <a:xfrm rot="12000000" flipV="1">
            <a:off x="1676403" y="5493488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E99D705-3CF3-9A44-A737-9CECE239252A}"/>
              </a:ext>
            </a:extLst>
          </p:cNvPr>
          <p:cNvCxnSpPr>
            <a:cxnSpLocks/>
          </p:cNvCxnSpPr>
          <p:nvPr/>
        </p:nvCxnSpPr>
        <p:spPr>
          <a:xfrm rot="4800000" flipV="1">
            <a:off x="1304259" y="558918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ADB23D-EF1F-884B-AC22-40858189EA96}"/>
              </a:ext>
            </a:extLst>
          </p:cNvPr>
          <p:cNvCxnSpPr>
            <a:cxnSpLocks/>
          </p:cNvCxnSpPr>
          <p:nvPr/>
        </p:nvCxnSpPr>
        <p:spPr>
          <a:xfrm rot="1200000" flipV="1">
            <a:off x="1531091" y="591170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88B712-668F-304A-8639-83737CCDF930}"/>
              </a:ext>
            </a:extLst>
          </p:cNvPr>
          <p:cNvCxnSpPr>
            <a:cxnSpLocks/>
          </p:cNvCxnSpPr>
          <p:nvPr/>
        </p:nvCxnSpPr>
        <p:spPr>
          <a:xfrm rot="-2700000" flipV="1">
            <a:off x="2208028" y="591879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66AD7F-D36B-D041-8008-19C0BA44F6C5}"/>
              </a:ext>
            </a:extLst>
          </p:cNvPr>
          <p:cNvCxnSpPr>
            <a:cxnSpLocks/>
          </p:cNvCxnSpPr>
          <p:nvPr/>
        </p:nvCxnSpPr>
        <p:spPr>
          <a:xfrm rot="2160000" flipV="1">
            <a:off x="2647509" y="562462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958855-A288-C841-A61B-7FB5851C459F}"/>
              </a:ext>
            </a:extLst>
          </p:cNvPr>
          <p:cNvCxnSpPr>
            <a:cxnSpLocks/>
          </p:cNvCxnSpPr>
          <p:nvPr/>
        </p:nvCxnSpPr>
        <p:spPr>
          <a:xfrm rot="4200000" flipV="1">
            <a:off x="1839432" y="576284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BCE894F-EF00-6A42-8A16-DA91B2184722}"/>
              </a:ext>
            </a:extLst>
          </p:cNvPr>
          <p:cNvCxnSpPr>
            <a:cxnSpLocks/>
          </p:cNvCxnSpPr>
          <p:nvPr/>
        </p:nvCxnSpPr>
        <p:spPr>
          <a:xfrm rot="3300000" flipV="1">
            <a:off x="3214578" y="589398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768698-9882-A74E-A135-147E008BBF2C}"/>
              </a:ext>
            </a:extLst>
          </p:cNvPr>
          <p:cNvCxnSpPr>
            <a:cxnSpLocks/>
          </p:cNvCxnSpPr>
          <p:nvPr/>
        </p:nvCxnSpPr>
        <p:spPr>
          <a:xfrm rot="4200000" flipV="1">
            <a:off x="1360970" y="4763385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3803DC-2FAC-AB43-87FA-E1D5D13B1D7C}"/>
              </a:ext>
            </a:extLst>
          </p:cNvPr>
          <p:cNvCxnSpPr>
            <a:cxnSpLocks/>
          </p:cNvCxnSpPr>
          <p:nvPr/>
        </p:nvCxnSpPr>
        <p:spPr>
          <a:xfrm rot="2160000" flipV="1">
            <a:off x="1609063" y="508590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F3496C0-25F3-CC4C-A61E-EEA6BD6D33AE}"/>
              </a:ext>
            </a:extLst>
          </p:cNvPr>
          <p:cNvCxnSpPr>
            <a:cxnSpLocks/>
          </p:cNvCxnSpPr>
          <p:nvPr/>
        </p:nvCxnSpPr>
        <p:spPr>
          <a:xfrm rot="-2700000" flipV="1">
            <a:off x="6248402" y="578056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D401B5A-DDB4-2242-BB60-C7652A027955}"/>
              </a:ext>
            </a:extLst>
          </p:cNvPr>
          <p:cNvCxnSpPr/>
          <p:nvPr/>
        </p:nvCxnSpPr>
        <p:spPr>
          <a:xfrm flipV="1">
            <a:off x="5684873" y="540842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4D019F-E8C6-1140-9D21-349B48B21490}"/>
              </a:ext>
            </a:extLst>
          </p:cNvPr>
          <p:cNvCxnSpPr>
            <a:cxnSpLocks/>
          </p:cNvCxnSpPr>
          <p:nvPr/>
        </p:nvCxnSpPr>
        <p:spPr>
          <a:xfrm>
            <a:off x="6685686" y="5794763"/>
            <a:ext cx="193579" cy="1913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9F0B4A1-F35B-A342-9245-9BD06716A756}"/>
              </a:ext>
            </a:extLst>
          </p:cNvPr>
          <p:cNvCxnSpPr/>
          <p:nvPr/>
        </p:nvCxnSpPr>
        <p:spPr>
          <a:xfrm flipV="1">
            <a:off x="7793667" y="546513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EF94560-99CA-1B48-A8CE-26498FD99395}"/>
              </a:ext>
            </a:extLst>
          </p:cNvPr>
          <p:cNvCxnSpPr/>
          <p:nvPr/>
        </p:nvCxnSpPr>
        <p:spPr>
          <a:xfrm flipV="1">
            <a:off x="7028119" y="546513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404C0AB-91E5-6E4C-8F7C-DAFCA386ECC5}"/>
              </a:ext>
            </a:extLst>
          </p:cNvPr>
          <p:cNvCxnSpPr>
            <a:cxnSpLocks/>
          </p:cNvCxnSpPr>
          <p:nvPr/>
        </p:nvCxnSpPr>
        <p:spPr>
          <a:xfrm rot="-2700000" flipV="1">
            <a:off x="7946067" y="561753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4EE6077-99EE-D847-98EF-1B095386EFA4}"/>
              </a:ext>
            </a:extLst>
          </p:cNvPr>
          <p:cNvCxnSpPr>
            <a:cxnSpLocks/>
          </p:cNvCxnSpPr>
          <p:nvPr/>
        </p:nvCxnSpPr>
        <p:spPr>
          <a:xfrm rot="-2700000" flipV="1">
            <a:off x="5422607" y="556082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B3D44A7-DB65-744E-ACBC-8ABF9018D111}"/>
              </a:ext>
            </a:extLst>
          </p:cNvPr>
          <p:cNvCxnSpPr/>
          <p:nvPr/>
        </p:nvCxnSpPr>
        <p:spPr>
          <a:xfrm flipV="1">
            <a:off x="2952310" y="565652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260CB33-4ED5-F145-866B-1496998E742C}"/>
              </a:ext>
            </a:extLst>
          </p:cNvPr>
          <p:cNvCxnSpPr>
            <a:cxnSpLocks/>
          </p:cNvCxnSpPr>
          <p:nvPr/>
        </p:nvCxnSpPr>
        <p:spPr>
          <a:xfrm rot="4200000" flipV="1">
            <a:off x="3391789" y="560690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5A80FD-9C95-8A41-AFE6-FFC293D309BC}"/>
              </a:ext>
            </a:extLst>
          </p:cNvPr>
          <p:cNvCxnSpPr>
            <a:cxnSpLocks/>
          </p:cNvCxnSpPr>
          <p:nvPr/>
        </p:nvCxnSpPr>
        <p:spPr>
          <a:xfrm rot="-2700000" flipV="1">
            <a:off x="3870248" y="585145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BDB451-201E-6540-948E-0E91F31DB90D}"/>
              </a:ext>
            </a:extLst>
          </p:cNvPr>
          <p:cNvCxnSpPr>
            <a:cxnSpLocks/>
          </p:cNvCxnSpPr>
          <p:nvPr/>
        </p:nvCxnSpPr>
        <p:spPr>
          <a:xfrm rot="-1200000" flipV="1">
            <a:off x="5755760" y="574867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6CCCAD-4075-B34B-B04E-3E3CED7D5151}"/>
              </a:ext>
            </a:extLst>
          </p:cNvPr>
          <p:cNvCxnSpPr>
            <a:cxnSpLocks/>
          </p:cNvCxnSpPr>
          <p:nvPr/>
        </p:nvCxnSpPr>
        <p:spPr>
          <a:xfrm rot="3300000" flipV="1">
            <a:off x="5114263" y="601094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BACC762-5EA1-F647-A74D-FEAA5EFEC2C6}"/>
              </a:ext>
            </a:extLst>
          </p:cNvPr>
          <p:cNvCxnSpPr>
            <a:cxnSpLocks/>
          </p:cNvCxnSpPr>
          <p:nvPr/>
        </p:nvCxnSpPr>
        <p:spPr>
          <a:xfrm rot="2160000" flipV="1">
            <a:off x="4745668" y="578056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2AA10A2-299D-0E47-9F85-9F8441B1A326}"/>
              </a:ext>
            </a:extLst>
          </p:cNvPr>
          <p:cNvCxnSpPr>
            <a:cxnSpLocks/>
          </p:cNvCxnSpPr>
          <p:nvPr/>
        </p:nvCxnSpPr>
        <p:spPr>
          <a:xfrm rot="4200000" flipV="1">
            <a:off x="4277831" y="594005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48616DA-2158-8D41-BB8D-C6D07B485FED}"/>
              </a:ext>
            </a:extLst>
          </p:cNvPr>
          <p:cNvCxnSpPr>
            <a:cxnSpLocks/>
          </p:cNvCxnSpPr>
          <p:nvPr/>
        </p:nvCxnSpPr>
        <p:spPr>
          <a:xfrm rot="-1200000" flipV="1">
            <a:off x="5131983" y="575221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ACE932A-9EEE-524F-B4C1-428BCCDFE137}"/>
              </a:ext>
            </a:extLst>
          </p:cNvPr>
          <p:cNvCxnSpPr>
            <a:cxnSpLocks/>
          </p:cNvCxnSpPr>
          <p:nvPr/>
        </p:nvCxnSpPr>
        <p:spPr>
          <a:xfrm rot="4200000" flipV="1">
            <a:off x="6315742" y="494413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87E4FAF-3606-CF47-A4BD-6FE6DBC73A38}"/>
              </a:ext>
            </a:extLst>
          </p:cNvPr>
          <p:cNvCxnSpPr>
            <a:cxnSpLocks/>
          </p:cNvCxnSpPr>
          <p:nvPr/>
        </p:nvCxnSpPr>
        <p:spPr>
          <a:xfrm rot="-2700000" flipV="1">
            <a:off x="7690886" y="522413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EF2D10-CC5E-F243-BCF0-0A7DE780A2E0}"/>
              </a:ext>
            </a:extLst>
          </p:cNvPr>
          <p:cNvCxnSpPr>
            <a:cxnSpLocks/>
          </p:cNvCxnSpPr>
          <p:nvPr/>
        </p:nvCxnSpPr>
        <p:spPr>
          <a:xfrm rot="1800000" flipV="1">
            <a:off x="6411435" y="517805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F28A46B-90D0-1242-BFE0-697745B70DF5}"/>
              </a:ext>
            </a:extLst>
          </p:cNvPr>
          <p:cNvCxnSpPr>
            <a:cxnSpLocks/>
          </p:cNvCxnSpPr>
          <p:nvPr/>
        </p:nvCxnSpPr>
        <p:spPr>
          <a:xfrm flipV="1">
            <a:off x="6904078" y="508590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0C92D29-F554-C94E-B06A-08461F183D48}"/>
              </a:ext>
            </a:extLst>
          </p:cNvPr>
          <p:cNvCxnSpPr>
            <a:cxnSpLocks/>
          </p:cNvCxnSpPr>
          <p:nvPr/>
        </p:nvCxnSpPr>
        <p:spPr>
          <a:xfrm rot="12000000" flipV="1">
            <a:off x="7279761" y="516387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F6E9539-76FE-5446-A0FD-BAB19E1DD007}"/>
              </a:ext>
            </a:extLst>
          </p:cNvPr>
          <p:cNvCxnSpPr>
            <a:cxnSpLocks/>
          </p:cNvCxnSpPr>
          <p:nvPr/>
        </p:nvCxnSpPr>
        <p:spPr>
          <a:xfrm rot="4200000" flipV="1">
            <a:off x="5918793" y="514615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3375324-247F-1B48-9D35-4A3ACE4D017E}"/>
              </a:ext>
            </a:extLst>
          </p:cNvPr>
          <p:cNvCxnSpPr>
            <a:cxnSpLocks/>
          </p:cNvCxnSpPr>
          <p:nvPr/>
        </p:nvCxnSpPr>
        <p:spPr>
          <a:xfrm flipV="1">
            <a:off x="1775638" y="4717294"/>
            <a:ext cx="94345" cy="2587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9EF5C75-6C7E-8A4A-935A-5A8A594966C4}"/>
              </a:ext>
            </a:extLst>
          </p:cNvPr>
          <p:cNvCxnSpPr>
            <a:cxnSpLocks/>
          </p:cNvCxnSpPr>
          <p:nvPr/>
        </p:nvCxnSpPr>
        <p:spPr>
          <a:xfrm rot="4800000" flipV="1">
            <a:off x="2573078" y="585853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77A420-6FC3-804E-947C-D50A1554E081}"/>
              </a:ext>
            </a:extLst>
          </p:cNvPr>
          <p:cNvCxnSpPr>
            <a:cxnSpLocks/>
          </p:cNvCxnSpPr>
          <p:nvPr/>
        </p:nvCxnSpPr>
        <p:spPr>
          <a:xfrm flipV="1">
            <a:off x="2074688" y="5684614"/>
            <a:ext cx="27510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8258AF7-E724-A34F-B15F-3C3A8E5D4AA2}"/>
              </a:ext>
            </a:extLst>
          </p:cNvPr>
          <p:cNvCxnSpPr>
            <a:cxnSpLocks/>
          </p:cNvCxnSpPr>
          <p:nvPr/>
        </p:nvCxnSpPr>
        <p:spPr>
          <a:xfrm rot="2160000" flipV="1">
            <a:off x="7127358" y="5819555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79EDBFB-1EDB-3D45-AFB5-E329802A878C}"/>
              </a:ext>
            </a:extLst>
          </p:cNvPr>
          <p:cNvCxnSpPr>
            <a:cxnSpLocks/>
          </p:cNvCxnSpPr>
          <p:nvPr/>
        </p:nvCxnSpPr>
        <p:spPr>
          <a:xfrm rot="4800000" flipV="1">
            <a:off x="7343555" y="545095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BED0A5A-EDB5-F44B-9991-23BBCB241B1E}"/>
              </a:ext>
            </a:extLst>
          </p:cNvPr>
          <p:cNvCxnSpPr>
            <a:cxnSpLocks/>
          </p:cNvCxnSpPr>
          <p:nvPr/>
        </p:nvCxnSpPr>
        <p:spPr>
          <a:xfrm rot="2160000" flipV="1">
            <a:off x="8045302" y="517588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AC287D1-5AE5-8741-93B8-28240BC455F5}"/>
              </a:ext>
            </a:extLst>
          </p:cNvPr>
          <p:cNvCxnSpPr>
            <a:cxnSpLocks/>
          </p:cNvCxnSpPr>
          <p:nvPr/>
        </p:nvCxnSpPr>
        <p:spPr>
          <a:xfrm rot="4800000" flipV="1">
            <a:off x="7676708" y="5732318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6093D45-C7F2-5A42-9920-B76F11A6ACFD}"/>
              </a:ext>
            </a:extLst>
          </p:cNvPr>
          <p:cNvCxnSpPr/>
          <p:nvPr/>
        </p:nvCxnSpPr>
        <p:spPr>
          <a:xfrm flipV="1">
            <a:off x="2144235" y="4759841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81412B3-C3C4-8240-8DEA-DA08BA4BDFCF}"/>
              </a:ext>
            </a:extLst>
          </p:cNvPr>
          <p:cNvCxnSpPr>
            <a:cxnSpLocks/>
          </p:cNvCxnSpPr>
          <p:nvPr/>
        </p:nvCxnSpPr>
        <p:spPr>
          <a:xfrm rot="1200000" flipV="1">
            <a:off x="3232300" y="4933506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C80E71A-436B-A74F-B723-736A0EE5930C}"/>
              </a:ext>
            </a:extLst>
          </p:cNvPr>
          <p:cNvCxnSpPr>
            <a:cxnSpLocks/>
          </p:cNvCxnSpPr>
          <p:nvPr/>
        </p:nvCxnSpPr>
        <p:spPr>
          <a:xfrm rot="3300000" flipV="1">
            <a:off x="3657598" y="483781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9818E61-7C5E-6A43-B36E-8D0408BDF05A}"/>
              </a:ext>
            </a:extLst>
          </p:cNvPr>
          <p:cNvCxnSpPr>
            <a:cxnSpLocks/>
          </p:cNvCxnSpPr>
          <p:nvPr/>
        </p:nvCxnSpPr>
        <p:spPr>
          <a:xfrm rot="1800000" flipV="1">
            <a:off x="3289005" y="526666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F7ED24-C3C1-1A49-9408-3D6A739FE76D}"/>
              </a:ext>
            </a:extLst>
          </p:cNvPr>
          <p:cNvCxnSpPr>
            <a:cxnSpLocks/>
          </p:cNvCxnSpPr>
          <p:nvPr/>
        </p:nvCxnSpPr>
        <p:spPr>
          <a:xfrm rot="-2700000" flipV="1">
            <a:off x="4678328" y="516742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ED7CCA-D189-E346-9CEE-6B8E521E8DE3}"/>
              </a:ext>
            </a:extLst>
          </p:cNvPr>
          <p:cNvCxnSpPr/>
          <p:nvPr/>
        </p:nvCxnSpPr>
        <p:spPr>
          <a:xfrm flipV="1">
            <a:off x="2764464" y="479528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7E25A5F-3F0F-204F-B9DC-816935C5BF89}"/>
              </a:ext>
            </a:extLst>
          </p:cNvPr>
          <p:cNvCxnSpPr>
            <a:cxnSpLocks/>
          </p:cNvCxnSpPr>
          <p:nvPr/>
        </p:nvCxnSpPr>
        <p:spPr>
          <a:xfrm>
            <a:off x="3765277" y="5181617"/>
            <a:ext cx="193579" cy="1913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BEDA79A-0686-1746-AC89-0385899BA89A}"/>
              </a:ext>
            </a:extLst>
          </p:cNvPr>
          <p:cNvCxnSpPr/>
          <p:nvPr/>
        </p:nvCxnSpPr>
        <p:spPr>
          <a:xfrm flipV="1">
            <a:off x="4990215" y="531982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7236CE0-C5A0-8549-8671-AA2FFC234C98}"/>
              </a:ext>
            </a:extLst>
          </p:cNvPr>
          <p:cNvCxnSpPr/>
          <p:nvPr/>
        </p:nvCxnSpPr>
        <p:spPr>
          <a:xfrm flipV="1">
            <a:off x="3746203" y="551120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48AE7E3-A15A-FC41-A014-13F796DB4D80}"/>
              </a:ext>
            </a:extLst>
          </p:cNvPr>
          <p:cNvCxnSpPr>
            <a:cxnSpLocks/>
          </p:cNvCxnSpPr>
          <p:nvPr/>
        </p:nvCxnSpPr>
        <p:spPr>
          <a:xfrm rot="-2700000" flipV="1">
            <a:off x="5227676" y="4972492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550C6FD-4967-2143-8AD3-41D7276791CB}"/>
              </a:ext>
            </a:extLst>
          </p:cNvPr>
          <p:cNvCxnSpPr>
            <a:cxnSpLocks/>
          </p:cNvCxnSpPr>
          <p:nvPr/>
        </p:nvCxnSpPr>
        <p:spPr>
          <a:xfrm rot="-2700000" flipV="1">
            <a:off x="2502198" y="494768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9B1EF0-53FE-BF4F-9A60-2B651F617B65}"/>
              </a:ext>
            </a:extLst>
          </p:cNvPr>
          <p:cNvCxnSpPr>
            <a:cxnSpLocks/>
          </p:cNvCxnSpPr>
          <p:nvPr/>
        </p:nvCxnSpPr>
        <p:spPr>
          <a:xfrm rot="-1200000" flipV="1">
            <a:off x="2835351" y="5135524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D4FF7CA-4835-6A42-824C-49F23B252CD9}"/>
              </a:ext>
            </a:extLst>
          </p:cNvPr>
          <p:cNvCxnSpPr>
            <a:cxnSpLocks/>
          </p:cNvCxnSpPr>
          <p:nvPr/>
        </p:nvCxnSpPr>
        <p:spPr>
          <a:xfrm rot="3300000" flipV="1">
            <a:off x="2470301" y="5365897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A212EF-159D-A74B-822B-3FA48C688D26}"/>
              </a:ext>
            </a:extLst>
          </p:cNvPr>
          <p:cNvCxnSpPr>
            <a:cxnSpLocks/>
          </p:cNvCxnSpPr>
          <p:nvPr/>
        </p:nvCxnSpPr>
        <p:spPr>
          <a:xfrm rot="-1200000" flipV="1">
            <a:off x="2211574" y="5139068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E4A3DBE-A5AE-C644-8226-374A27999D12}"/>
              </a:ext>
            </a:extLst>
          </p:cNvPr>
          <p:cNvCxnSpPr>
            <a:cxnSpLocks/>
          </p:cNvCxnSpPr>
          <p:nvPr/>
        </p:nvCxnSpPr>
        <p:spPr>
          <a:xfrm rot="2160000" flipV="1">
            <a:off x="4206949" y="5206409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3DA67E3-A05A-8449-8814-BD3B5D67B337}"/>
              </a:ext>
            </a:extLst>
          </p:cNvPr>
          <p:cNvCxnSpPr>
            <a:cxnSpLocks/>
          </p:cNvCxnSpPr>
          <p:nvPr/>
        </p:nvCxnSpPr>
        <p:spPr>
          <a:xfrm rot="4800000" flipV="1">
            <a:off x="4423146" y="4837813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104DE9-76ED-994D-998F-F2B958801BD2}"/>
              </a:ext>
            </a:extLst>
          </p:cNvPr>
          <p:cNvCxnSpPr>
            <a:cxnSpLocks/>
          </p:cNvCxnSpPr>
          <p:nvPr/>
        </p:nvCxnSpPr>
        <p:spPr>
          <a:xfrm rot="4800000" flipV="1">
            <a:off x="4533015" y="5448780"/>
            <a:ext cx="148856" cy="2126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1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2952</TotalTime>
  <Words>58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120</cp:revision>
  <cp:lastPrinted>2020-01-30T21:17:46Z</cp:lastPrinted>
  <dcterms:created xsi:type="dcterms:W3CDTF">2019-12-06T02:24:42Z</dcterms:created>
  <dcterms:modified xsi:type="dcterms:W3CDTF">2020-07-24T14:11:35Z</dcterms:modified>
</cp:coreProperties>
</file>