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9" r:id="rId2"/>
    <p:sldId id="268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9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rofharwood.x10host.com/GEOL101/Labs/Dating/index.ht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F139AC-083D-CF4C-AFEE-8BE9202E783C}"/>
              </a:ext>
            </a:extLst>
          </p:cNvPr>
          <p:cNvSpPr txBox="1"/>
          <p:nvPr/>
        </p:nvSpPr>
        <p:spPr>
          <a:xfrm>
            <a:off x="3242932" y="29771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Relative Dating Exercise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5DCADD5-2B51-7248-809F-2442D76D82C6}"/>
              </a:ext>
            </a:extLst>
          </p:cNvPr>
          <p:cNvSpPr txBox="1"/>
          <p:nvPr/>
        </p:nvSpPr>
        <p:spPr>
          <a:xfrm>
            <a:off x="135169" y="2530544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2C4DDC-1E61-9F47-BCF3-EB9749395E6F}"/>
              </a:ext>
            </a:extLst>
          </p:cNvPr>
          <p:cNvSpPr/>
          <p:nvPr/>
        </p:nvSpPr>
        <p:spPr>
          <a:xfrm>
            <a:off x="4348717" y="6547982"/>
            <a:ext cx="50079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http://profharwood.x10host.com/GEOL101/Labs/Dating/index.htm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978FC44-F462-6F46-B8AE-59DC421A2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" t="10845" r="13953" b="25168"/>
          <a:stretch/>
        </p:blipFill>
        <p:spPr>
          <a:xfrm>
            <a:off x="425276" y="710344"/>
            <a:ext cx="8452911" cy="4713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E696D-2CD7-6A43-B67D-E54B7142CE59}"/>
              </a:ext>
            </a:extLst>
          </p:cNvPr>
          <p:cNvSpPr txBox="1"/>
          <p:nvPr/>
        </p:nvSpPr>
        <p:spPr>
          <a:xfrm>
            <a:off x="8304028" y="1424757"/>
            <a:ext cx="37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16421E-E5FD-2D4E-9957-74779623B143}"/>
              </a:ext>
            </a:extLst>
          </p:cNvPr>
          <p:cNvSpPr txBox="1"/>
          <p:nvPr/>
        </p:nvSpPr>
        <p:spPr>
          <a:xfrm>
            <a:off x="5745126" y="3820626"/>
            <a:ext cx="37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83F2C3A-79D8-2943-A5F5-D9D4541C91CA}"/>
              </a:ext>
            </a:extLst>
          </p:cNvPr>
          <p:cNvSpPr txBox="1"/>
          <p:nvPr/>
        </p:nvSpPr>
        <p:spPr>
          <a:xfrm>
            <a:off x="3324447" y="3590254"/>
            <a:ext cx="37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9AB4E7-C5F6-D848-BF0A-B83230686608}"/>
              </a:ext>
            </a:extLst>
          </p:cNvPr>
          <p:cNvSpPr txBox="1"/>
          <p:nvPr/>
        </p:nvSpPr>
        <p:spPr>
          <a:xfrm>
            <a:off x="1818167" y="3019640"/>
            <a:ext cx="37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4BAAD6C-537C-004A-9F5A-A872ED2FEAE3}"/>
              </a:ext>
            </a:extLst>
          </p:cNvPr>
          <p:cNvSpPr txBox="1"/>
          <p:nvPr/>
        </p:nvSpPr>
        <p:spPr>
          <a:xfrm>
            <a:off x="2519917" y="2764458"/>
            <a:ext cx="37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D272C0F-C5EA-4246-9A11-6A836FFC8633}"/>
              </a:ext>
            </a:extLst>
          </p:cNvPr>
          <p:cNvSpPr txBox="1"/>
          <p:nvPr/>
        </p:nvSpPr>
        <p:spPr>
          <a:xfrm>
            <a:off x="2289545" y="2236374"/>
            <a:ext cx="37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CE42F43-2580-1240-BCA7-095B99D10B68}"/>
              </a:ext>
            </a:extLst>
          </p:cNvPr>
          <p:cNvSpPr txBox="1"/>
          <p:nvPr/>
        </p:nvSpPr>
        <p:spPr>
          <a:xfrm>
            <a:off x="4621619" y="1740187"/>
            <a:ext cx="35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1816D38-19B7-0D42-AC89-D7FA6C4081CB}"/>
              </a:ext>
            </a:extLst>
          </p:cNvPr>
          <p:cNvSpPr txBox="1"/>
          <p:nvPr/>
        </p:nvSpPr>
        <p:spPr>
          <a:xfrm>
            <a:off x="6826103" y="1669303"/>
            <a:ext cx="35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3B305E2-C183-3A4B-83AA-E4349C4D7FE0}"/>
              </a:ext>
            </a:extLst>
          </p:cNvPr>
          <p:cNvSpPr txBox="1"/>
          <p:nvPr/>
        </p:nvSpPr>
        <p:spPr>
          <a:xfrm>
            <a:off x="2938131" y="1024261"/>
            <a:ext cx="35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BA12B6-A150-FE4C-AEF6-602FFC2F78B3}"/>
              </a:ext>
            </a:extLst>
          </p:cNvPr>
          <p:cNvSpPr txBox="1"/>
          <p:nvPr/>
        </p:nvSpPr>
        <p:spPr>
          <a:xfrm>
            <a:off x="7187609" y="691115"/>
            <a:ext cx="276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CE97AFC-E2F5-1C4D-B7F0-95D0E185431C}"/>
              </a:ext>
            </a:extLst>
          </p:cNvPr>
          <p:cNvSpPr txBox="1"/>
          <p:nvPr/>
        </p:nvSpPr>
        <p:spPr>
          <a:xfrm>
            <a:off x="2697127" y="3898595"/>
            <a:ext cx="35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119FC-F533-D047-85A9-EB49C29F66C9}"/>
              </a:ext>
            </a:extLst>
          </p:cNvPr>
          <p:cNvSpPr txBox="1"/>
          <p:nvPr/>
        </p:nvSpPr>
        <p:spPr>
          <a:xfrm>
            <a:off x="1297173" y="3072800"/>
            <a:ext cx="35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763D5F-2112-8D43-99A9-70D1E637A5AC}"/>
              </a:ext>
            </a:extLst>
          </p:cNvPr>
          <p:cNvSpPr txBox="1"/>
          <p:nvPr/>
        </p:nvSpPr>
        <p:spPr>
          <a:xfrm>
            <a:off x="758457" y="4033275"/>
            <a:ext cx="35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FAF29F-6AE6-0E49-A7E2-0D7ABBFE6FEE}"/>
              </a:ext>
            </a:extLst>
          </p:cNvPr>
          <p:cNvSpPr txBox="1"/>
          <p:nvPr/>
        </p:nvSpPr>
        <p:spPr>
          <a:xfrm>
            <a:off x="1814623" y="4228205"/>
            <a:ext cx="35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6A7C7E5-95A0-C24E-A8D5-AC90495E9985}"/>
              </a:ext>
            </a:extLst>
          </p:cNvPr>
          <p:cNvSpPr txBox="1"/>
          <p:nvPr/>
        </p:nvSpPr>
        <p:spPr>
          <a:xfrm>
            <a:off x="1446028" y="4657052"/>
            <a:ext cx="35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227913-A1B1-9B4D-BC3D-A2DD2A516E39}"/>
              </a:ext>
            </a:extLst>
          </p:cNvPr>
          <p:cNvSpPr txBox="1"/>
          <p:nvPr/>
        </p:nvSpPr>
        <p:spPr>
          <a:xfrm>
            <a:off x="2403447" y="3650508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4FD728-6C0B-4343-A76F-5A62DC83CB06}"/>
              </a:ext>
            </a:extLst>
          </p:cNvPr>
          <p:cNvSpPr txBox="1"/>
          <p:nvPr/>
        </p:nvSpPr>
        <p:spPr>
          <a:xfrm>
            <a:off x="2654596" y="1772084"/>
            <a:ext cx="37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4838A4-D937-CD49-999E-A9F538E7B474}"/>
              </a:ext>
            </a:extLst>
          </p:cNvPr>
          <p:cNvSpPr txBox="1"/>
          <p:nvPr/>
        </p:nvSpPr>
        <p:spPr>
          <a:xfrm>
            <a:off x="7442791" y="2998373"/>
            <a:ext cx="37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B6BB475-3D1B-AB49-B8F0-A2E0D9780FBB}"/>
              </a:ext>
            </a:extLst>
          </p:cNvPr>
          <p:cNvSpPr txBox="1"/>
          <p:nvPr/>
        </p:nvSpPr>
        <p:spPr>
          <a:xfrm>
            <a:off x="5575004" y="2470289"/>
            <a:ext cx="37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0DA6CC9-0B8C-C34C-945F-AF94E1E4468D}"/>
              </a:ext>
            </a:extLst>
          </p:cNvPr>
          <p:cNvCxnSpPr>
            <a:cxnSpLocks/>
          </p:cNvCxnSpPr>
          <p:nvPr/>
        </p:nvCxnSpPr>
        <p:spPr>
          <a:xfrm flipH="1" flipV="1">
            <a:off x="1392866" y="4593263"/>
            <a:ext cx="127591" cy="17012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C757D76-E002-4946-A6ED-C0A47E26A807}"/>
              </a:ext>
            </a:extLst>
          </p:cNvPr>
          <p:cNvCxnSpPr>
            <a:cxnSpLocks/>
          </p:cNvCxnSpPr>
          <p:nvPr/>
        </p:nvCxnSpPr>
        <p:spPr>
          <a:xfrm flipH="1">
            <a:off x="2200943" y="3848986"/>
            <a:ext cx="265810" cy="10632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FA026AE-BE28-3E42-AE3B-FED7B0A08889}"/>
              </a:ext>
            </a:extLst>
          </p:cNvPr>
          <p:cNvCxnSpPr>
            <a:cxnSpLocks/>
          </p:cNvCxnSpPr>
          <p:nvPr/>
        </p:nvCxnSpPr>
        <p:spPr>
          <a:xfrm>
            <a:off x="399201" y="2739655"/>
            <a:ext cx="348626" cy="2835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C369A7-EF17-6D43-95E0-29931533F706}"/>
              </a:ext>
            </a:extLst>
          </p:cNvPr>
          <p:cNvSpPr txBox="1"/>
          <p:nvPr/>
        </p:nvSpPr>
        <p:spPr>
          <a:xfrm>
            <a:off x="595423" y="5337544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Units: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777E2FB-7A2C-874F-BDD9-12FEAB8C950E}"/>
              </a:ext>
            </a:extLst>
          </p:cNvPr>
          <p:cNvSpPr txBox="1"/>
          <p:nvPr/>
        </p:nvSpPr>
        <p:spPr>
          <a:xfrm>
            <a:off x="1959932" y="5341087"/>
            <a:ext cx="31502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and E – granites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 – fault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Everything else is a sedimentary rock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EDF4A34-5699-0C47-8EC6-CCD5EE4A07BD}"/>
              </a:ext>
            </a:extLst>
          </p:cNvPr>
          <p:cNvCxnSpPr>
            <a:cxnSpLocks/>
          </p:cNvCxnSpPr>
          <p:nvPr/>
        </p:nvCxnSpPr>
        <p:spPr>
          <a:xfrm flipH="1">
            <a:off x="6943060" y="988828"/>
            <a:ext cx="255182" cy="2445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EAEB9F3-DA77-9543-A9BC-5035B8518C9E}"/>
              </a:ext>
            </a:extLst>
          </p:cNvPr>
          <p:cNvCxnSpPr>
            <a:cxnSpLocks/>
          </p:cNvCxnSpPr>
          <p:nvPr/>
        </p:nvCxnSpPr>
        <p:spPr>
          <a:xfrm flipV="1">
            <a:off x="8250865" y="4306187"/>
            <a:ext cx="318977" cy="24454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E4D7303-8499-4240-970E-350A6EFDCFA9}"/>
              </a:ext>
            </a:extLst>
          </p:cNvPr>
          <p:cNvSpPr txBox="1"/>
          <p:nvPr/>
        </p:nvSpPr>
        <p:spPr>
          <a:xfrm>
            <a:off x="7924801" y="4479844"/>
            <a:ext cx="37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C42E2E-54C1-0244-8484-0103E8EE1404}"/>
              </a:ext>
            </a:extLst>
          </p:cNvPr>
          <p:cNvSpPr txBox="1"/>
          <p:nvPr/>
        </p:nvSpPr>
        <p:spPr>
          <a:xfrm>
            <a:off x="8215424" y="3728476"/>
            <a:ext cx="37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3426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A8B7E0-3F84-A546-A4E0-4AA3B9876E6B}"/>
              </a:ext>
            </a:extLst>
          </p:cNvPr>
          <p:cNvSpPr txBox="1"/>
          <p:nvPr/>
        </p:nvSpPr>
        <p:spPr>
          <a:xfrm>
            <a:off x="1945759" y="223284"/>
            <a:ext cx="5532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⠠⠗⠑⠇⠁⠞⠊⠧⠑⠀⠠⠙⠁⠞⠬⠀⠠⠑⠭⠻⠉⠊⠎⠑</a:t>
            </a:r>
          </a:p>
        </p:txBody>
      </p:sp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9C5588DD-29DA-4A4C-9B0C-A9B08F434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" t="10845" r="13953" b="25168"/>
          <a:stretch/>
        </p:blipFill>
        <p:spPr>
          <a:xfrm>
            <a:off x="425276" y="710344"/>
            <a:ext cx="8452911" cy="471390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04DF1A5-54AD-F548-B2D6-A3F6C036259E}"/>
              </a:ext>
            </a:extLst>
          </p:cNvPr>
          <p:cNvSpPr txBox="1"/>
          <p:nvPr/>
        </p:nvSpPr>
        <p:spPr>
          <a:xfrm>
            <a:off x="8080740" y="1360961"/>
            <a:ext cx="72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FAEB56-28CC-814F-8A11-681215E7FEB7}"/>
              </a:ext>
            </a:extLst>
          </p:cNvPr>
          <p:cNvSpPr txBox="1"/>
          <p:nvPr/>
        </p:nvSpPr>
        <p:spPr>
          <a:xfrm>
            <a:off x="5745125" y="3820626"/>
            <a:ext cx="666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⠠⠁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A8A2A98-4FD7-EB44-AF32-6238028E8F49}"/>
              </a:ext>
            </a:extLst>
          </p:cNvPr>
          <p:cNvSpPr txBox="1"/>
          <p:nvPr/>
        </p:nvSpPr>
        <p:spPr>
          <a:xfrm>
            <a:off x="3154325" y="3526457"/>
            <a:ext cx="73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⠠⠉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08310F-30D9-5A4D-9A30-E39FE6D943AC}"/>
              </a:ext>
            </a:extLst>
          </p:cNvPr>
          <p:cNvSpPr txBox="1"/>
          <p:nvPr/>
        </p:nvSpPr>
        <p:spPr>
          <a:xfrm>
            <a:off x="2328530" y="2743192"/>
            <a:ext cx="765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⠠⠍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9295FA-5EE1-C642-8AF7-600B514C25CA}"/>
              </a:ext>
            </a:extLst>
          </p:cNvPr>
          <p:cNvSpPr txBox="1"/>
          <p:nvPr/>
        </p:nvSpPr>
        <p:spPr>
          <a:xfrm>
            <a:off x="2289545" y="2236374"/>
            <a:ext cx="80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⠠⠙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B084969-7D9D-1A45-98AB-1A4CAF237F87}"/>
              </a:ext>
            </a:extLst>
          </p:cNvPr>
          <p:cNvSpPr txBox="1"/>
          <p:nvPr/>
        </p:nvSpPr>
        <p:spPr>
          <a:xfrm>
            <a:off x="4642884" y="1750819"/>
            <a:ext cx="65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⠠⠝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254657D-9ABB-6747-BA47-5FCBF236A79D}"/>
              </a:ext>
            </a:extLst>
          </p:cNvPr>
          <p:cNvSpPr txBox="1"/>
          <p:nvPr/>
        </p:nvSpPr>
        <p:spPr>
          <a:xfrm>
            <a:off x="2714848" y="971098"/>
            <a:ext cx="71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⠠⠋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344EA75-609A-064E-8FDF-26A2208297F5}"/>
              </a:ext>
            </a:extLst>
          </p:cNvPr>
          <p:cNvSpPr txBox="1"/>
          <p:nvPr/>
        </p:nvSpPr>
        <p:spPr>
          <a:xfrm>
            <a:off x="2675862" y="4058083"/>
            <a:ext cx="6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⠠⠇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CABAC05-0531-6444-BD56-1F34EA4C1534}"/>
              </a:ext>
            </a:extLst>
          </p:cNvPr>
          <p:cNvSpPr txBox="1"/>
          <p:nvPr/>
        </p:nvSpPr>
        <p:spPr>
          <a:xfrm>
            <a:off x="1190846" y="3104698"/>
            <a:ext cx="673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⠠⠇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E1D4B9B-6904-E44F-94FF-F408E3CE5CA3}"/>
              </a:ext>
            </a:extLst>
          </p:cNvPr>
          <p:cNvSpPr txBox="1"/>
          <p:nvPr/>
        </p:nvSpPr>
        <p:spPr>
          <a:xfrm>
            <a:off x="652131" y="4054540"/>
            <a:ext cx="772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⠠⠑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4C7FE3B-5017-6E4E-8C89-E1C317D50861}"/>
              </a:ext>
            </a:extLst>
          </p:cNvPr>
          <p:cNvSpPr txBox="1"/>
          <p:nvPr/>
        </p:nvSpPr>
        <p:spPr>
          <a:xfrm>
            <a:off x="1297173" y="4667687"/>
            <a:ext cx="648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⠠⠓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21C4551-F754-984F-A9B5-959E492BCFB1}"/>
              </a:ext>
            </a:extLst>
          </p:cNvPr>
          <p:cNvSpPr txBox="1"/>
          <p:nvPr/>
        </p:nvSpPr>
        <p:spPr>
          <a:xfrm>
            <a:off x="2275856" y="3639873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⠠⠛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BA8B617-4DDC-FD4F-B384-CF21166479E5}"/>
              </a:ext>
            </a:extLst>
          </p:cNvPr>
          <p:cNvSpPr txBox="1"/>
          <p:nvPr/>
        </p:nvSpPr>
        <p:spPr>
          <a:xfrm>
            <a:off x="1658679" y="2987740"/>
            <a:ext cx="680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⠠⠉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5872F07-31BA-8948-BEF5-0BBBC36C2EB4}"/>
              </a:ext>
            </a:extLst>
          </p:cNvPr>
          <p:cNvSpPr txBox="1"/>
          <p:nvPr/>
        </p:nvSpPr>
        <p:spPr>
          <a:xfrm>
            <a:off x="8013406" y="3685946"/>
            <a:ext cx="80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⠠⠙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24C9E54-5ACE-3D48-8027-55EB5B2F0D07}"/>
              </a:ext>
            </a:extLst>
          </p:cNvPr>
          <p:cNvSpPr txBox="1"/>
          <p:nvPr/>
        </p:nvSpPr>
        <p:spPr>
          <a:xfrm>
            <a:off x="1655136" y="4132512"/>
            <a:ext cx="107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⠠⠑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BB2CB32-9DCE-E945-B8E8-3FEAE513A8A5}"/>
              </a:ext>
            </a:extLst>
          </p:cNvPr>
          <p:cNvSpPr txBox="1"/>
          <p:nvPr/>
        </p:nvSpPr>
        <p:spPr>
          <a:xfrm>
            <a:off x="7088374" y="570605"/>
            <a:ext cx="71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⠠⠋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0D0346-7756-EF4C-AF57-BC5FD86E6A06}"/>
              </a:ext>
            </a:extLst>
          </p:cNvPr>
          <p:cNvCxnSpPr>
            <a:cxnSpLocks/>
          </p:cNvCxnSpPr>
          <p:nvPr/>
        </p:nvCxnSpPr>
        <p:spPr>
          <a:xfrm flipH="1" flipV="1">
            <a:off x="1392866" y="4593263"/>
            <a:ext cx="127591" cy="17012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1CE7069-EAAA-6C48-A3D6-38FB359A6743}"/>
              </a:ext>
            </a:extLst>
          </p:cNvPr>
          <p:cNvSpPr txBox="1"/>
          <p:nvPr/>
        </p:nvSpPr>
        <p:spPr>
          <a:xfrm>
            <a:off x="-63794" y="2399412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⠠⠛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005A858-356D-7D4C-A9A1-55DDF1B1B36E}"/>
              </a:ext>
            </a:extLst>
          </p:cNvPr>
          <p:cNvCxnSpPr>
            <a:cxnSpLocks/>
          </p:cNvCxnSpPr>
          <p:nvPr/>
        </p:nvCxnSpPr>
        <p:spPr>
          <a:xfrm flipH="1">
            <a:off x="2200943" y="3848986"/>
            <a:ext cx="265810" cy="10632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F04ED4F-53C3-A54B-A4D0-BC556EBCB202}"/>
              </a:ext>
            </a:extLst>
          </p:cNvPr>
          <p:cNvCxnSpPr>
            <a:cxnSpLocks/>
          </p:cNvCxnSpPr>
          <p:nvPr/>
        </p:nvCxnSpPr>
        <p:spPr>
          <a:xfrm>
            <a:off x="399201" y="2739655"/>
            <a:ext cx="348626" cy="28353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CBF6A93-081C-004B-9211-4CE99EEB469D}"/>
              </a:ext>
            </a:extLst>
          </p:cNvPr>
          <p:cNvSpPr txBox="1"/>
          <p:nvPr/>
        </p:nvSpPr>
        <p:spPr>
          <a:xfrm>
            <a:off x="7378995" y="2987741"/>
            <a:ext cx="637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⠠⠚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AB9A06-1D79-604C-8DCC-027AD93F5B15}"/>
              </a:ext>
            </a:extLst>
          </p:cNvPr>
          <p:cNvSpPr txBox="1"/>
          <p:nvPr/>
        </p:nvSpPr>
        <p:spPr>
          <a:xfrm>
            <a:off x="5372985" y="2438392"/>
            <a:ext cx="637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⠠⠚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3FCA8C6-C32A-EB40-B842-6020A4C095FB}"/>
              </a:ext>
            </a:extLst>
          </p:cNvPr>
          <p:cNvSpPr txBox="1"/>
          <p:nvPr/>
        </p:nvSpPr>
        <p:spPr>
          <a:xfrm>
            <a:off x="2640418" y="1800439"/>
            <a:ext cx="637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⠠⠚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DAB13B-B560-E84D-9B15-4E1EFC22C534}"/>
              </a:ext>
            </a:extLst>
          </p:cNvPr>
          <p:cNvSpPr/>
          <p:nvPr/>
        </p:nvSpPr>
        <p:spPr>
          <a:xfrm>
            <a:off x="6433054" y="1649510"/>
            <a:ext cx="64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⠠⠅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943C0D-EDCB-7648-A3D9-4F7AD64654CF}"/>
              </a:ext>
            </a:extLst>
          </p:cNvPr>
          <p:cNvSpPr/>
          <p:nvPr/>
        </p:nvSpPr>
        <p:spPr>
          <a:xfrm>
            <a:off x="2296631" y="6327629"/>
            <a:ext cx="7060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⠠⠐⠑⠽⠹⠬⠀⠑⠇⠎⠑⠀⠊⠎⠀⠁⠀⠎⠫⠊⠍⠢⠞⠜⠽⠀⠗⠕⠉⠅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25E2D-5B29-304B-87BE-B998A791AF3A}"/>
              </a:ext>
            </a:extLst>
          </p:cNvPr>
          <p:cNvSpPr/>
          <p:nvPr/>
        </p:nvSpPr>
        <p:spPr>
          <a:xfrm>
            <a:off x="2296785" y="5838739"/>
            <a:ext cx="2444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⠠⠓⠀⠤⠀⠋⠁⠥⠇⠞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CF746-C1E9-D346-866C-A1AA83716567}"/>
              </a:ext>
            </a:extLst>
          </p:cNvPr>
          <p:cNvSpPr/>
          <p:nvPr/>
        </p:nvSpPr>
        <p:spPr>
          <a:xfrm>
            <a:off x="450048" y="5360277"/>
            <a:ext cx="1811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⠠⠥⠝⠊⠞⠎⠒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83556A-63D3-0540-8362-5C16D932E478}"/>
              </a:ext>
            </a:extLst>
          </p:cNvPr>
          <p:cNvSpPr/>
          <p:nvPr/>
        </p:nvSpPr>
        <p:spPr>
          <a:xfrm>
            <a:off x="2296578" y="5349641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⠠⠁⠀⠯⠀⠠⠑⠀⠤⠀⠛⠗⠁⠝⠊⠞⠑⠎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AB746A6-E754-5940-83FE-F0E2D1B16DBB}"/>
              </a:ext>
            </a:extLst>
          </p:cNvPr>
          <p:cNvCxnSpPr>
            <a:cxnSpLocks/>
          </p:cNvCxnSpPr>
          <p:nvPr/>
        </p:nvCxnSpPr>
        <p:spPr>
          <a:xfrm flipH="1">
            <a:off x="6943060" y="988828"/>
            <a:ext cx="255182" cy="2445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24F919DF-F5B5-3349-8F27-E2D1B8F6A560}"/>
              </a:ext>
            </a:extLst>
          </p:cNvPr>
          <p:cNvSpPr txBox="1"/>
          <p:nvPr/>
        </p:nvSpPr>
        <p:spPr>
          <a:xfrm>
            <a:off x="7701516" y="4447945"/>
            <a:ext cx="765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⠠⠍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A338C94-98A6-B242-A453-2CE57F3EF90D}"/>
              </a:ext>
            </a:extLst>
          </p:cNvPr>
          <p:cNvCxnSpPr>
            <a:cxnSpLocks/>
          </p:cNvCxnSpPr>
          <p:nvPr/>
        </p:nvCxnSpPr>
        <p:spPr>
          <a:xfrm flipV="1">
            <a:off x="8250865" y="4306187"/>
            <a:ext cx="318977" cy="24454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02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9C5588DD-29DA-4A4C-9B0C-A9B08F434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" t="10845" r="13953" b="25168"/>
          <a:stretch/>
        </p:blipFill>
        <p:spPr>
          <a:xfrm>
            <a:off x="404011" y="944260"/>
            <a:ext cx="8452911" cy="471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5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3002</TotalTime>
  <Words>90</Words>
  <Application>Microsoft Macintosh PowerPoint</Application>
  <PresentationFormat>On-screen Show (4:3)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127</cp:revision>
  <cp:lastPrinted>2020-01-30T21:17:46Z</cp:lastPrinted>
  <dcterms:created xsi:type="dcterms:W3CDTF">2019-12-06T02:24:42Z</dcterms:created>
  <dcterms:modified xsi:type="dcterms:W3CDTF">2020-07-24T14:16:06Z</dcterms:modified>
</cp:coreProperties>
</file>