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2720798" y="245952"/>
            <a:ext cx="39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Cross-Section, A-B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205AC-C0F9-0F45-9505-58F01D2FB866}"/>
              </a:ext>
            </a:extLst>
          </p:cNvPr>
          <p:cNvSpPr txBox="1"/>
          <p:nvPr/>
        </p:nvSpPr>
        <p:spPr>
          <a:xfrm>
            <a:off x="691115" y="4476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C1A7E9-1E12-4A49-B08A-440D16820FBD}"/>
              </a:ext>
            </a:extLst>
          </p:cNvPr>
          <p:cNvSpPr txBox="1"/>
          <p:nvPr/>
        </p:nvSpPr>
        <p:spPr>
          <a:xfrm>
            <a:off x="1417673" y="41608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C4E0-5C21-4F44-B728-755D06E66198}"/>
              </a:ext>
            </a:extLst>
          </p:cNvPr>
          <p:cNvSpPr txBox="1"/>
          <p:nvPr/>
        </p:nvSpPr>
        <p:spPr>
          <a:xfrm>
            <a:off x="2250557" y="38029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9DF9-3153-854A-8831-07F53A2BBC79}"/>
              </a:ext>
            </a:extLst>
          </p:cNvPr>
          <p:cNvSpPr txBox="1"/>
          <p:nvPr/>
        </p:nvSpPr>
        <p:spPr>
          <a:xfrm>
            <a:off x="2909774" y="3483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66F22-3530-E442-894B-309631C53E02}"/>
              </a:ext>
            </a:extLst>
          </p:cNvPr>
          <p:cNvSpPr txBox="1"/>
          <p:nvPr/>
        </p:nvSpPr>
        <p:spPr>
          <a:xfrm>
            <a:off x="5213497" y="45649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358A3E-8134-6C4E-9B3D-1EEF0EEBC2EF}"/>
              </a:ext>
            </a:extLst>
          </p:cNvPr>
          <p:cNvSpPr txBox="1"/>
          <p:nvPr/>
        </p:nvSpPr>
        <p:spPr>
          <a:xfrm>
            <a:off x="6110176" y="42388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09A3E7-305B-9F46-A907-696A488F7CE4}"/>
              </a:ext>
            </a:extLst>
          </p:cNvPr>
          <p:cNvSpPr txBox="1"/>
          <p:nvPr/>
        </p:nvSpPr>
        <p:spPr>
          <a:xfrm>
            <a:off x="6943060" y="38808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A95D50-F1F6-4044-9A88-E1B042B656D6}"/>
              </a:ext>
            </a:extLst>
          </p:cNvPr>
          <p:cNvSpPr txBox="1"/>
          <p:nvPr/>
        </p:nvSpPr>
        <p:spPr>
          <a:xfrm>
            <a:off x="7347095" y="35831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E8FD94-7F30-D14D-BD44-59E14E9DEB81}"/>
              </a:ext>
            </a:extLst>
          </p:cNvPr>
          <p:cNvSpPr txBox="1"/>
          <p:nvPr/>
        </p:nvSpPr>
        <p:spPr>
          <a:xfrm>
            <a:off x="7846829" y="2743201"/>
            <a:ext cx="3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3D517-5D7A-F842-B574-41EA5B849433}"/>
              </a:ext>
            </a:extLst>
          </p:cNvPr>
          <p:cNvCxnSpPr>
            <a:cxnSpLocks/>
          </p:cNvCxnSpPr>
          <p:nvPr/>
        </p:nvCxnSpPr>
        <p:spPr>
          <a:xfrm flipH="1" flipV="1">
            <a:off x="8038215" y="3094076"/>
            <a:ext cx="318976" cy="6911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393405" y="2073349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425300" y="303028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2ACE4-33EC-2747-B289-1AFFD5AFC9A2}"/>
              </a:ext>
            </a:extLst>
          </p:cNvPr>
          <p:cNvSpPr txBox="1"/>
          <p:nvPr/>
        </p:nvSpPr>
        <p:spPr>
          <a:xfrm>
            <a:off x="8445793" y="31933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9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393405" y="2073349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1359-64C2-2045-96BC-AF61C849C247}"/>
              </a:ext>
            </a:extLst>
          </p:cNvPr>
          <p:cNvSpPr txBox="1"/>
          <p:nvPr/>
        </p:nvSpPr>
        <p:spPr>
          <a:xfrm>
            <a:off x="559977" y="440896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FDF94-B34E-0E4C-8CB8-CDF00BB509E0}"/>
              </a:ext>
            </a:extLst>
          </p:cNvPr>
          <p:cNvSpPr txBox="1"/>
          <p:nvPr/>
        </p:nvSpPr>
        <p:spPr>
          <a:xfrm>
            <a:off x="1258181" y="402265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089D3-FF85-9545-A8F7-98C11AED3186}"/>
              </a:ext>
            </a:extLst>
          </p:cNvPr>
          <p:cNvSpPr txBox="1"/>
          <p:nvPr/>
        </p:nvSpPr>
        <p:spPr>
          <a:xfrm>
            <a:off x="2013095" y="365051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24047-5842-184E-95BC-36599C8C71CB}"/>
              </a:ext>
            </a:extLst>
          </p:cNvPr>
          <p:cNvSpPr txBox="1"/>
          <p:nvPr/>
        </p:nvSpPr>
        <p:spPr>
          <a:xfrm>
            <a:off x="2984199" y="2622698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DBAF3C-C820-2540-B0E4-6FF9D31603EF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172047" y="3104707"/>
            <a:ext cx="102781" cy="5458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3E707F-6615-1A4E-9B6D-6593CEC22990}"/>
              </a:ext>
            </a:extLst>
          </p:cNvPr>
          <p:cNvSpPr txBox="1"/>
          <p:nvPr/>
        </p:nvSpPr>
        <p:spPr>
          <a:xfrm>
            <a:off x="5061094" y="449757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7DF62-DCA7-CD4A-A0B4-C17155AA1181}"/>
              </a:ext>
            </a:extLst>
          </p:cNvPr>
          <p:cNvSpPr txBox="1"/>
          <p:nvPr/>
        </p:nvSpPr>
        <p:spPr>
          <a:xfrm>
            <a:off x="5652973" y="397303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C6DC1-BE70-A745-A290-FD8A4A890D02}"/>
              </a:ext>
            </a:extLst>
          </p:cNvPr>
          <p:cNvSpPr txBox="1"/>
          <p:nvPr/>
        </p:nvSpPr>
        <p:spPr>
          <a:xfrm>
            <a:off x="6578008" y="368595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3D517-5D7A-F842-B574-41EA5B849433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3179135"/>
            <a:ext cx="95693" cy="5209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860C1C-D32B-A249-B831-2F416EDAB64C}"/>
              </a:ext>
            </a:extLst>
          </p:cNvPr>
          <p:cNvSpPr txBox="1"/>
          <p:nvPr/>
        </p:nvSpPr>
        <p:spPr>
          <a:xfrm>
            <a:off x="6868626" y="270067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28D99B-581B-D340-911B-8D6782ED7EAE}"/>
              </a:ext>
            </a:extLst>
          </p:cNvPr>
          <p:cNvSpPr txBox="1"/>
          <p:nvPr/>
        </p:nvSpPr>
        <p:spPr>
          <a:xfrm>
            <a:off x="7584556" y="2789277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3A47F3-4E72-FF47-ADEF-8B4A2D3B9B16}"/>
              </a:ext>
            </a:extLst>
          </p:cNvPr>
          <p:cNvCxnSpPr>
            <a:cxnSpLocks/>
          </p:cNvCxnSpPr>
          <p:nvPr/>
        </p:nvCxnSpPr>
        <p:spPr>
          <a:xfrm flipH="1" flipV="1">
            <a:off x="8016949" y="3211033"/>
            <a:ext cx="396951" cy="6415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9599C9-4FA4-744C-9ED8-AFF4C110440D}"/>
              </a:ext>
            </a:extLst>
          </p:cNvPr>
          <p:cNvSpPr txBox="1"/>
          <p:nvPr/>
        </p:nvSpPr>
        <p:spPr>
          <a:xfrm>
            <a:off x="297855" y="275383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77095A-E20D-CD46-BE5A-17FC0D59FBD0}"/>
              </a:ext>
            </a:extLst>
          </p:cNvPr>
          <p:cNvSpPr txBox="1"/>
          <p:nvPr/>
        </p:nvSpPr>
        <p:spPr>
          <a:xfrm>
            <a:off x="8307571" y="304445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125A05-977D-2644-8076-221237CF661C}"/>
              </a:ext>
            </a:extLst>
          </p:cNvPr>
          <p:cNvSpPr/>
          <p:nvPr/>
        </p:nvSpPr>
        <p:spPr>
          <a:xfrm>
            <a:off x="627320" y="245677"/>
            <a:ext cx="8080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⠠⠏⠇⠥⠝⠛⠬⠀⠠⠋⠕⠇⠙⠎⠀⠤⠀⠠⠉⠗⠕⠎⠎⠤⠎⠑⠉⠰⠝⠀⠠⠁⠤⠃</a:t>
            </a:r>
          </a:p>
        </p:txBody>
      </p:sp>
    </p:spTree>
    <p:extLst>
      <p:ext uri="{BB962C8B-B14F-4D97-AF65-F5344CB8AC3E}">
        <p14:creationId xmlns:p14="http://schemas.microsoft.com/office/powerpoint/2010/main" val="127258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22857" y="1467293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15068" y="2870790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91108" y="2764465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404037" y="1467293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23414" y="3030279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1870</TotalTime>
  <Words>32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39</cp:revision>
  <cp:lastPrinted>2020-01-28T18:57:01Z</cp:lastPrinted>
  <dcterms:created xsi:type="dcterms:W3CDTF">2019-12-06T02:24:42Z</dcterms:created>
  <dcterms:modified xsi:type="dcterms:W3CDTF">2020-07-24T14:33:23Z</dcterms:modified>
</cp:coreProperties>
</file>