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3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75BAD-F633-F548-B988-FE4B55150016}"/>
              </a:ext>
            </a:extLst>
          </p:cNvPr>
          <p:cNvSpPr/>
          <p:nvPr/>
        </p:nvSpPr>
        <p:spPr>
          <a:xfrm>
            <a:off x="744279" y="352003"/>
            <a:ext cx="7634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⠠⠓⠥⠞⠞⠕⠝⠄⠎⠀⠠⠥⠝⠒⠿⠍⠰⠽⠀⠁⠞⠀⠠⠎⠊⠒⠜⠀⠠⠏⠕⠔⠞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5A8BD-181D-E247-9711-E18BCE0C1300}"/>
              </a:ext>
            </a:extLst>
          </p:cNvPr>
          <p:cNvSpPr/>
          <p:nvPr/>
        </p:nvSpPr>
        <p:spPr>
          <a:xfrm>
            <a:off x="829338" y="2095743"/>
            <a:ext cx="592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⠠⠙⠑⠧⠕⠝⠊⠁⠝⠀⠉⠇⠁⠌⠊⠉⠎</a:t>
            </a:r>
          </a:p>
          <a:p>
            <a:r>
              <a:rPr lang="en-US" sz="2400">
                <a:latin typeface="Swell Braille" pitchFamily="49"/>
              </a:rPr>
              <a:t>⠐⠣⠎⠯⠌⠐⠕⠎⠀⠯⠀⠉⠕⠝⠛⠇⠕⠍⠻⠁⠞⠑⠎⠐⠜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71C45-56E6-6B42-9B6F-5BABD6DCC983}"/>
              </a:ext>
            </a:extLst>
          </p:cNvPr>
          <p:cNvSpPr/>
          <p:nvPr/>
        </p:nvSpPr>
        <p:spPr>
          <a:xfrm>
            <a:off x="3583172" y="5540691"/>
            <a:ext cx="4933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⠋⠕⠇⠙⠫⠀⠠⠎⠊⠇⠥⠗⠊⠁⠝⠀⠛⠗⠑⠽⠺⠁⠉⠅⠑⠎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65DE30-020D-8740-B4E7-DE64E5F8A041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AA8144-1E81-874F-93B4-AF00BAE71B06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4E4160-EE19-B842-BC13-338AD4EB7A86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2561311" y="235319"/>
            <a:ext cx="400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Hutton’s Unconformity at Siccar Point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1412EB-FD02-6649-9A60-1B732631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C91D9-3F11-8A41-8A47-E7AD7C152FB8}"/>
              </a:ext>
            </a:extLst>
          </p:cNvPr>
          <p:cNvSpPr txBox="1"/>
          <p:nvPr/>
        </p:nvSpPr>
        <p:spPr>
          <a:xfrm>
            <a:off x="1800676" y="2381692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 clastics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(sandstones and conglomerates)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81AA09-30E7-EF40-8E69-5C03D3E45C7C}"/>
              </a:ext>
            </a:extLst>
          </p:cNvPr>
          <p:cNvSpPr txBox="1"/>
          <p:nvPr/>
        </p:nvSpPr>
        <p:spPr>
          <a:xfrm>
            <a:off x="4320362" y="5543106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folded Silurian greywackes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5A3D-3F5F-9047-B9FF-5DDAB169C2DA}"/>
              </a:ext>
            </a:extLst>
          </p:cNvPr>
          <p:cNvSpPr/>
          <p:nvPr/>
        </p:nvSpPr>
        <p:spPr>
          <a:xfrm>
            <a:off x="5560829" y="6530647"/>
            <a:ext cx="35831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odified from Lyell, C.,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"Elements of Geology” (1868), p. 78.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CC7287-1FA8-DD4D-A351-7C5FBFD9FEFC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0299FF-93F1-A243-BCCB-AB9B6F38609B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401BD3-D9CC-9947-AFDD-E3A978CA8AC5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3471</TotalTime>
  <Words>39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51</cp:revision>
  <cp:lastPrinted>2020-01-28T18:57:01Z</cp:lastPrinted>
  <dcterms:created xsi:type="dcterms:W3CDTF">2019-12-06T02:24:42Z</dcterms:created>
  <dcterms:modified xsi:type="dcterms:W3CDTF">2020-06-25T18:03:38Z</dcterms:modified>
</cp:coreProperties>
</file>